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07" r:id="rId34"/>
  </p:sldMasterIdLst>
  <p:notesMasterIdLst>
    <p:notesMasterId r:id="rId61"/>
  </p:notesMasterIdLst>
  <p:handoutMasterIdLst>
    <p:handoutMasterId r:id="rId62"/>
  </p:handoutMasterIdLst>
  <p:sldIdLst>
    <p:sldId id="345" r:id="rId35"/>
    <p:sldId id="497" r:id="rId36"/>
    <p:sldId id="394" r:id="rId37"/>
    <p:sldId id="498" r:id="rId38"/>
    <p:sldId id="514" r:id="rId39"/>
    <p:sldId id="515" r:id="rId40"/>
    <p:sldId id="516" r:id="rId41"/>
    <p:sldId id="517" r:id="rId42"/>
    <p:sldId id="492" r:id="rId43"/>
    <p:sldId id="496" r:id="rId44"/>
    <p:sldId id="493" r:id="rId45"/>
    <p:sldId id="500" r:id="rId46"/>
    <p:sldId id="501" r:id="rId47"/>
    <p:sldId id="506" r:id="rId48"/>
    <p:sldId id="507" r:id="rId49"/>
    <p:sldId id="508" r:id="rId50"/>
    <p:sldId id="509" r:id="rId51"/>
    <p:sldId id="502" r:id="rId52"/>
    <p:sldId id="503" r:id="rId53"/>
    <p:sldId id="505" r:id="rId54"/>
    <p:sldId id="504" r:id="rId55"/>
    <p:sldId id="510" r:id="rId56"/>
    <p:sldId id="511" r:id="rId57"/>
    <p:sldId id="512" r:id="rId58"/>
    <p:sldId id="513" r:id="rId59"/>
    <p:sldId id="499" r:id="rId6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4">
          <p15:clr>
            <a:srgbClr val="A4A3A4"/>
          </p15:clr>
        </p15:guide>
        <p15:guide id="2" orient="horz" pos="2835">
          <p15:clr>
            <a:srgbClr val="A4A3A4"/>
          </p15:clr>
        </p15:guide>
        <p15:guide id="3" orient="horz" pos="769">
          <p15:clr>
            <a:srgbClr val="A4A3A4"/>
          </p15:clr>
        </p15:guide>
        <p15:guide id="4" orient="horz" pos="1153">
          <p15:clr>
            <a:srgbClr val="A4A3A4"/>
          </p15:clr>
        </p15:guide>
        <p15:guide id="5" orient="horz" pos="1812">
          <p15:clr>
            <a:srgbClr val="A4A3A4"/>
          </p15:clr>
        </p15:guide>
        <p15:guide id="6" orient="horz" pos="2562">
          <p15:clr>
            <a:srgbClr val="A4A3A4"/>
          </p15:clr>
        </p15:guide>
        <p15:guide id="7" orient="horz" pos="1906">
          <p15:clr>
            <a:srgbClr val="A4A3A4"/>
          </p15:clr>
        </p15:guide>
        <p15:guide id="8" orient="horz" pos="1054">
          <p15:clr>
            <a:srgbClr val="A4A3A4"/>
          </p15:clr>
        </p15:guide>
        <p15:guide id="9" pos="288">
          <p15:clr>
            <a:srgbClr val="A4A3A4"/>
          </p15:clr>
        </p15:guide>
        <p15:guide id="10" pos="5472">
          <p15:clr>
            <a:srgbClr val="A4A3A4"/>
          </p15:clr>
        </p15:guide>
        <p15:guide id="11" pos="1700">
          <p15:clr>
            <a:srgbClr val="A4A3A4"/>
          </p15:clr>
        </p15:guide>
        <p15:guide id="12" pos="3207">
          <p15:clr>
            <a:srgbClr val="A4A3A4"/>
          </p15:clr>
        </p15:guide>
        <p15:guide id="13" pos="4715">
          <p15:clr>
            <a:srgbClr val="A4A3A4"/>
          </p15:clr>
        </p15:guide>
        <p15:guide id="14" pos="1795">
          <p15:clr>
            <a:srgbClr val="A4A3A4"/>
          </p15:clr>
        </p15:guide>
        <p15:guide id="15" pos="3307">
          <p15:clr>
            <a:srgbClr val="A4A3A4"/>
          </p15:clr>
        </p15:guide>
        <p15:guide id="16" pos="4814">
          <p15:clr>
            <a:srgbClr val="A4A3A4"/>
          </p15:clr>
        </p15:guide>
        <p15:guide id="17" pos="2451">
          <p15:clr>
            <a:srgbClr val="A4A3A4"/>
          </p15:clr>
        </p15:guide>
        <p15:guide id="18" pos="2554">
          <p15:clr>
            <a:srgbClr val="A4A3A4"/>
          </p15:clr>
        </p15:guide>
        <p15:guide id="19" pos="942">
          <p15:clr>
            <a:srgbClr val="A4A3A4"/>
          </p15:clr>
        </p15:guide>
        <p15:guide id="20" pos="1042">
          <p15:clr>
            <a:srgbClr val="A4A3A4"/>
          </p15:clr>
        </p15:guide>
        <p15:guide id="21" pos="3965">
          <p15:clr>
            <a:srgbClr val="A4A3A4"/>
          </p15:clr>
        </p15:guide>
        <p15:guide id="22" pos="406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799B23B-EC83-4686-B30A-512413B5E67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80325" autoAdjust="0"/>
  </p:normalViewPr>
  <p:slideViewPr>
    <p:cSldViewPr snapToGrid="0">
      <p:cViewPr varScale="1">
        <p:scale>
          <a:sx n="79" d="100"/>
          <a:sy n="79" d="100"/>
        </p:scale>
        <p:origin x="966" y="78"/>
      </p:cViewPr>
      <p:guideLst>
        <p:guide orient="horz" pos="294"/>
        <p:guide orient="horz" pos="2835"/>
        <p:guide orient="horz" pos="769"/>
        <p:guide orient="horz" pos="1153"/>
        <p:guide orient="horz" pos="1812"/>
        <p:guide orient="horz" pos="2562"/>
        <p:guide orient="horz" pos="1906"/>
        <p:guide orient="horz" pos="1054"/>
        <p:guide pos="288"/>
        <p:guide pos="5472"/>
        <p:guide pos="1700"/>
        <p:guide pos="3207"/>
        <p:guide pos="4715"/>
        <p:guide pos="1795"/>
        <p:guide pos="3307"/>
        <p:guide pos="4814"/>
        <p:guide pos="2451"/>
        <p:guide pos="2554"/>
        <p:guide pos="942"/>
        <p:guide pos="1042"/>
        <p:guide pos="3965"/>
        <p:guide pos="4061"/>
      </p:guideLst>
    </p:cSldViewPr>
  </p:slideViewPr>
  <p:notesTextViewPr>
    <p:cViewPr>
      <p:scale>
        <a:sx n="1" d="1"/>
        <a:sy n="1" d="1"/>
      </p:scale>
      <p:origin x="0" y="0"/>
    </p:cViewPr>
  </p:notesTextViewPr>
  <p:sorterViewPr>
    <p:cViewPr>
      <p:scale>
        <a:sx n="80" d="100"/>
        <a:sy n="80" d="100"/>
      </p:scale>
      <p:origin x="0" y="-6485"/>
    </p:cViewPr>
  </p:sorterViewPr>
  <p:notesViewPr>
    <p:cSldViewPr snapToGrid="0">
      <p:cViewPr varScale="1">
        <p:scale>
          <a:sx n="98" d="100"/>
          <a:sy n="98" d="100"/>
        </p:scale>
        <p:origin x="-2376" y="-108"/>
      </p:cViewPr>
      <p:guideLst>
        <p:guide orient="horz" pos="2880"/>
        <p:guide pos="2160"/>
      </p:guideLst>
    </p:cSldViewPr>
  </p:notesViewPr>
  <p:gridSpacing cx="75895" cy="75895"/>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34" Type="http://schemas.openxmlformats.org/officeDocument/2006/relationships/slideMaster" Target="slideMasters/slideMaster1.xml"/><Relationship Id="rId42" Type="http://schemas.openxmlformats.org/officeDocument/2006/relationships/slide" Target="slides/slide8.xml"/><Relationship Id="rId47" Type="http://schemas.openxmlformats.org/officeDocument/2006/relationships/slide" Target="slides/slide13.xml"/><Relationship Id="rId50" Type="http://schemas.openxmlformats.org/officeDocument/2006/relationships/slide" Target="slides/slide16.xml"/><Relationship Id="rId55" Type="http://schemas.openxmlformats.org/officeDocument/2006/relationships/slide" Target="slides/slide21.xml"/><Relationship Id="rId63" Type="http://schemas.openxmlformats.org/officeDocument/2006/relationships/presProps" Target="presProp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slide" Target="slides/slide3.xml"/><Relationship Id="rId40" Type="http://schemas.openxmlformats.org/officeDocument/2006/relationships/slide" Target="slides/slide6.xml"/><Relationship Id="rId45" Type="http://schemas.openxmlformats.org/officeDocument/2006/relationships/slide" Target="slides/slide11.xml"/><Relationship Id="rId53" Type="http://schemas.openxmlformats.org/officeDocument/2006/relationships/slide" Target="slides/slide19.xml"/><Relationship Id="rId58" Type="http://schemas.openxmlformats.org/officeDocument/2006/relationships/slide" Target="slides/slide24.xml"/><Relationship Id="rId66" Type="http://schemas.openxmlformats.org/officeDocument/2006/relationships/tableStyles" Target="tableStyles.xml"/><Relationship Id="rId5" Type="http://schemas.openxmlformats.org/officeDocument/2006/relationships/customXml" Target="../customXml/item5.xml"/><Relationship Id="rId61" Type="http://schemas.openxmlformats.org/officeDocument/2006/relationships/notesMaster" Target="notesMasters/notesMaster1.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slide" Target="slides/slide1.xml"/><Relationship Id="rId43" Type="http://schemas.openxmlformats.org/officeDocument/2006/relationships/slide" Target="slides/slide9.xml"/><Relationship Id="rId48" Type="http://schemas.openxmlformats.org/officeDocument/2006/relationships/slide" Target="slides/slide14.xml"/><Relationship Id="rId56" Type="http://schemas.openxmlformats.org/officeDocument/2006/relationships/slide" Target="slides/slide22.xml"/><Relationship Id="rId64" Type="http://schemas.openxmlformats.org/officeDocument/2006/relationships/viewProps" Target="viewProps.xml"/><Relationship Id="rId8" Type="http://schemas.openxmlformats.org/officeDocument/2006/relationships/customXml" Target="../customXml/item8.xml"/><Relationship Id="rId51" Type="http://schemas.openxmlformats.org/officeDocument/2006/relationships/slide" Target="slides/slide17.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slide" Target="slides/slide4.xml"/><Relationship Id="rId46" Type="http://schemas.openxmlformats.org/officeDocument/2006/relationships/slide" Target="slides/slide12.xml"/><Relationship Id="rId59" Type="http://schemas.openxmlformats.org/officeDocument/2006/relationships/slide" Target="slides/slide25.xml"/><Relationship Id="rId20" Type="http://schemas.openxmlformats.org/officeDocument/2006/relationships/customXml" Target="../customXml/item20.xml"/><Relationship Id="rId41" Type="http://schemas.openxmlformats.org/officeDocument/2006/relationships/slide" Target="slides/slide7.xml"/><Relationship Id="rId54" Type="http://schemas.openxmlformats.org/officeDocument/2006/relationships/slide" Target="slides/slide20.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slide" Target="slides/slide2.xml"/><Relationship Id="rId49" Type="http://schemas.openxmlformats.org/officeDocument/2006/relationships/slide" Target="slides/slide15.xml"/><Relationship Id="rId57" Type="http://schemas.openxmlformats.org/officeDocument/2006/relationships/slide" Target="slides/slide23.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slide" Target="slides/slide10.xml"/><Relationship Id="rId52" Type="http://schemas.openxmlformats.org/officeDocument/2006/relationships/slide" Target="slides/slide18.xml"/><Relationship Id="rId60" Type="http://schemas.openxmlformats.org/officeDocument/2006/relationships/slide" Target="slides/slide26.xml"/><Relationship Id="rId65"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DF3284-5CED-4372-997B-A2DB9FEB5F36}" type="datetimeFigureOut">
              <a:rPr lang="en-US" smtClean="0"/>
              <a:t>4/12/2013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707429C-3E65-48FF-BF64-25C511DAE822}" type="slidenum">
              <a:rPr lang="en-US" smtClean="0"/>
              <a:t>‹#›</a:t>
            </a:fld>
            <a:endParaRPr lang="en-US"/>
          </a:p>
        </p:txBody>
      </p:sp>
    </p:spTree>
    <p:extLst>
      <p:ext uri="{BB962C8B-B14F-4D97-AF65-F5344CB8AC3E}">
        <p14:creationId xmlns:p14="http://schemas.microsoft.com/office/powerpoint/2010/main" val="26551520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544F01F-7F76-4F9A-9CC8-4847A2F5E179}" type="datetimeFigureOut">
              <a:rPr lang="en-US" smtClean="0"/>
              <a:t>4/12/2013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6C1CF0-316C-4904-A0F9-3EEDE72BDC86}" type="slidenum">
              <a:rPr lang="en-US" smtClean="0"/>
              <a:t>‹#›</a:t>
            </a:fld>
            <a:endParaRPr lang="en-US"/>
          </a:p>
        </p:txBody>
      </p:sp>
    </p:spTree>
    <p:extLst>
      <p:ext uri="{BB962C8B-B14F-4D97-AF65-F5344CB8AC3E}">
        <p14:creationId xmlns:p14="http://schemas.microsoft.com/office/powerpoint/2010/main" val="212609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msdn.microsoft.com/es-es/dn186230"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smtClean="0"/>
              <a:t>El </a:t>
            </a:r>
            <a:r>
              <a:rPr lang="es-ES_tradnl" b="1" dirty="0" err="1" smtClean="0"/>
              <a:t>Megathon</a:t>
            </a:r>
            <a:r>
              <a:rPr lang="es-ES_tradnl" dirty="0" smtClean="0"/>
              <a:t> es un </a:t>
            </a:r>
            <a:r>
              <a:rPr lang="es-ES_tradnl" dirty="0" err="1" smtClean="0"/>
              <a:t>hackathon</a:t>
            </a:r>
            <a:r>
              <a:rPr lang="es-ES_tradnl" dirty="0" smtClean="0"/>
              <a:t> de creación de </a:t>
            </a:r>
            <a:r>
              <a:rPr lang="es-ES_tradnl" dirty="0" err="1" smtClean="0"/>
              <a:t>apps</a:t>
            </a:r>
            <a:r>
              <a:rPr lang="es-ES_tradnl" dirty="0" smtClean="0"/>
              <a:t> para Windows 8 y Windows </a:t>
            </a:r>
            <a:r>
              <a:rPr lang="es-ES_tradnl" dirty="0" err="1" smtClean="0"/>
              <a:t>Phone</a:t>
            </a:r>
            <a:r>
              <a:rPr lang="es-ES_tradnl" dirty="0" smtClean="0"/>
              <a:t> que tiene lugar en varias ciudades españolas de forma simultánea.</a:t>
            </a:r>
          </a:p>
          <a:p>
            <a:r>
              <a:rPr lang="es-ES_tradnl" dirty="0" smtClean="0"/>
              <a:t>Desde el 20 de Marzo hasta el día del </a:t>
            </a:r>
            <a:r>
              <a:rPr lang="es-ES_tradnl" dirty="0" err="1" smtClean="0"/>
              <a:t>Megathon</a:t>
            </a:r>
            <a:r>
              <a:rPr lang="es-ES_tradnl" dirty="0" smtClean="0"/>
              <a:t> vamos a impartir formación online para que puedas aprender a programar tus </a:t>
            </a:r>
            <a:r>
              <a:rPr lang="es-ES_tradnl" dirty="0" err="1" smtClean="0"/>
              <a:t>apps</a:t>
            </a:r>
            <a:r>
              <a:rPr lang="es-ES_tradnl" dirty="0" smtClean="0"/>
              <a:t> antes del fin de semana del </a:t>
            </a:r>
            <a:r>
              <a:rPr lang="es-ES_tradnl" dirty="0" err="1" smtClean="0"/>
              <a:t>Hackathon</a:t>
            </a:r>
            <a:r>
              <a:rPr lang="es-ES_tradnl" dirty="0" smtClean="0"/>
              <a:t>. Además, desde ya tienes disponible muchísimo material en la </a:t>
            </a:r>
            <a:r>
              <a:rPr lang="es-ES_tradnl" dirty="0" smtClean="0">
                <a:hlinkClick r:id="rId3"/>
              </a:rPr>
              <a:t>sección de formación</a:t>
            </a:r>
            <a:r>
              <a:rPr lang="es-ES_tradnl" dirty="0" smtClean="0"/>
              <a:t> para que puedas ir aprendiendo a tu ritmo.</a:t>
            </a:r>
          </a:p>
          <a:p>
            <a:r>
              <a:rPr lang="es-ES_tradnl" dirty="0" smtClean="0"/>
              <a:t>Durante el </a:t>
            </a:r>
            <a:r>
              <a:rPr lang="es-ES_tradnl" dirty="0" err="1" smtClean="0"/>
              <a:t>Megathon</a:t>
            </a:r>
            <a:r>
              <a:rPr lang="es-ES_tradnl" dirty="0" smtClean="0"/>
              <a:t> repetiremos alguna de estas sesiones en función de lo que solicitéis a los mentores, pero la idea es que podáis disponer del máximo tiempo posible para programar y sobretodo resolver dudas con los mentores.</a:t>
            </a:r>
          </a:p>
          <a:p>
            <a:r>
              <a:rPr lang="es-ES_tradnl" dirty="0" smtClean="0"/>
              <a:t>Para poder optar a los premios tenéis que crear vuestra </a:t>
            </a:r>
            <a:r>
              <a:rPr lang="es-ES_tradnl" dirty="0" err="1" smtClean="0"/>
              <a:t>app</a:t>
            </a:r>
            <a:r>
              <a:rPr lang="es-ES_tradnl" dirty="0" smtClean="0"/>
              <a:t> en equipo, el cual tiene que estar compuesto por un máximo de 4 personas. No es necesario que vengáis con el equipo creado de casa, de hecho los miembros del equipo ganador del año pasado se conocieron durante el </a:t>
            </a:r>
            <a:r>
              <a:rPr lang="es-ES_tradnl" dirty="0" err="1" smtClean="0"/>
              <a:t>Megathon</a:t>
            </a:r>
            <a:r>
              <a:rPr lang="es-ES_tradnl" dirty="0" smtClean="0"/>
              <a:t>. El Viernes formaremos equipos con aquellas personas que todavía no tengan grupo.</a:t>
            </a:r>
          </a:p>
          <a:p>
            <a:r>
              <a:rPr lang="es-ES_tradnl" dirty="0" smtClean="0"/>
              <a:t>Todos los que vengáis al </a:t>
            </a:r>
            <a:r>
              <a:rPr lang="es-ES_tradnl" dirty="0" err="1" smtClean="0"/>
              <a:t>Megathon</a:t>
            </a:r>
            <a:r>
              <a:rPr lang="es-ES_tradnl" dirty="0" smtClean="0"/>
              <a:t> os llevaréis un regalo por el simple hecho de participar. Si además durante la presentación de los proyectos el Domingo resultáis ser los ganadores, os llevaréis un premio adicional para cada miembro del equipo.</a:t>
            </a:r>
          </a:p>
          <a:p>
            <a:r>
              <a:rPr lang="es-ES_tradnl" dirty="0" smtClean="0"/>
              <a:t>Además de los premios para los ganadores de cada ciudad, a diferencia del año pasado no habrá un único premio para el ganador global, sino que tenemos más premios para más equipos. De manera que haya muchos más equipos con regalos por sus </a:t>
            </a:r>
            <a:r>
              <a:rPr lang="es-ES_tradnl" dirty="0" err="1" smtClean="0"/>
              <a:t>apps</a:t>
            </a:r>
            <a:r>
              <a:rPr lang="es-ES_tradnl" dirty="0" smtClean="0"/>
              <a:t>. Eso sí, para acceder a estos premios y al premio global, esta vez las </a:t>
            </a:r>
            <a:r>
              <a:rPr lang="es-ES_tradnl" dirty="0" err="1" smtClean="0"/>
              <a:t>apps</a:t>
            </a:r>
            <a:r>
              <a:rPr lang="es-ES_tradnl" dirty="0" smtClean="0"/>
              <a:t> tendrán que estar publicadas en la Windows </a:t>
            </a:r>
            <a:r>
              <a:rPr lang="es-ES_tradnl" dirty="0" err="1" smtClean="0"/>
              <a:t>Store</a:t>
            </a:r>
            <a:r>
              <a:rPr lang="es-ES_tradnl" dirty="0" smtClean="0"/>
              <a:t> o en la Windows </a:t>
            </a:r>
            <a:r>
              <a:rPr lang="es-ES_tradnl" dirty="0" err="1" smtClean="0"/>
              <a:t>Phone</a:t>
            </a:r>
            <a:r>
              <a:rPr lang="es-ES_tradnl" dirty="0" smtClean="0"/>
              <a:t> </a:t>
            </a:r>
            <a:r>
              <a:rPr lang="es-ES_tradnl" dirty="0" err="1" smtClean="0"/>
              <a:t>Store</a:t>
            </a:r>
            <a:r>
              <a:rPr lang="es-ES_tradnl" dirty="0" smtClean="0"/>
              <a:t>.</a:t>
            </a:r>
          </a:p>
          <a:p>
            <a:r>
              <a:rPr lang="es-ES_tradnl" dirty="0" smtClean="0"/>
              <a:t>Para que tengáis tiempo para publicar os daremos un mes adicional de tiempo para que podáis acabar y pulir vuestras </a:t>
            </a:r>
            <a:r>
              <a:rPr lang="es-ES_tradnl" dirty="0" err="1" smtClean="0"/>
              <a:t>apps</a:t>
            </a:r>
            <a:r>
              <a:rPr lang="es-ES_tradnl" dirty="0" smtClean="0"/>
              <a:t>.</a:t>
            </a:r>
          </a:p>
          <a:p>
            <a:r>
              <a:rPr lang="es-ES_tradnl" dirty="0" smtClean="0"/>
              <a:t>Mucha suerte a todos y esperamos veros el 12, 13 y 14 de Abril en vuestra ciudad.</a:t>
            </a:r>
          </a:p>
          <a:p>
            <a:endParaRPr lang="es-ES" dirty="0"/>
          </a:p>
        </p:txBody>
      </p:sp>
      <p:sp>
        <p:nvSpPr>
          <p:cNvPr id="4" name="Marcador de número de diapositiva 3"/>
          <p:cNvSpPr>
            <a:spLocks noGrp="1"/>
          </p:cNvSpPr>
          <p:nvPr>
            <p:ph type="sldNum" sz="quarter" idx="10"/>
          </p:nvPr>
        </p:nvSpPr>
        <p:spPr/>
        <p:txBody>
          <a:bodyPr/>
          <a:lstStyle/>
          <a:p>
            <a:fld id="{3E6C1CF0-316C-4904-A0F9-3EEDE72BDC86}" type="slidenum">
              <a:rPr lang="en-US" smtClean="0"/>
              <a:t>1</a:t>
            </a:fld>
            <a:endParaRPr lang="en-US"/>
          </a:p>
        </p:txBody>
      </p:sp>
    </p:spTree>
    <p:extLst>
      <p:ext uri="{BB962C8B-B14F-4D97-AF65-F5344CB8AC3E}">
        <p14:creationId xmlns:p14="http://schemas.microsoft.com/office/powerpoint/2010/main" val="22123204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r>
              <a:rPr lang="en-US" sz="1800" b="1" dirty="0">
                <a:solidFill>
                  <a:srgbClr val="4F81BD"/>
                </a:solidFill>
                <a:latin typeface="Cambria"/>
                <a:ea typeface="Times New Roman"/>
                <a:cs typeface="Times New Roman"/>
              </a:rPr>
              <a:t>Frame and Page</a:t>
            </a:r>
          </a:p>
          <a:p>
            <a:pPr>
              <a:lnSpc>
                <a:spcPct val="115000"/>
              </a:lnSpc>
              <a:spcAft>
                <a:spcPts val="1000"/>
              </a:spcAft>
            </a:pPr>
            <a:r>
              <a:rPr lang="en-US" sz="1400" dirty="0">
                <a:ea typeface="Calibri"/>
                <a:cs typeface="Times New Roman"/>
              </a:rPr>
              <a:t>Let’s just take a look at the anatomy of the screen display area.</a:t>
            </a:r>
          </a:p>
          <a:p>
            <a:pPr>
              <a:lnSpc>
                <a:spcPct val="115000"/>
              </a:lnSpc>
              <a:spcAft>
                <a:spcPts val="1000"/>
              </a:spcAft>
            </a:pPr>
            <a:endParaRPr lang="en-US" sz="1400" dirty="0" smtClean="0">
              <a:ea typeface="Calibri"/>
              <a:cs typeface="Times New Roman"/>
            </a:endParaRPr>
          </a:p>
          <a:p>
            <a:pPr>
              <a:lnSpc>
                <a:spcPct val="115000"/>
              </a:lnSpc>
              <a:spcAft>
                <a:spcPts val="1000"/>
              </a:spcAft>
            </a:pPr>
            <a:r>
              <a:rPr lang="en-US" sz="1400" dirty="0" smtClean="0">
                <a:ea typeface="Calibri"/>
                <a:cs typeface="Times New Roman"/>
              </a:rPr>
              <a:t>The </a:t>
            </a:r>
            <a:r>
              <a:rPr lang="en-US" sz="1400" dirty="0">
                <a:ea typeface="Calibri"/>
                <a:cs typeface="Times New Roman"/>
              </a:rPr>
              <a:t>outer container for everything that goes on in your application, for all the pages, is the Frame. You don’t really program this object, it just sits there throughout the life of your application and is just where the pages display. In fact, if you look down in the </a:t>
            </a:r>
            <a:r>
              <a:rPr lang="en-US" sz="1400" dirty="0" err="1">
                <a:ea typeface="Calibri"/>
                <a:cs typeface="Times New Roman"/>
              </a:rPr>
              <a:t>InitializePhoneApplication</a:t>
            </a:r>
            <a:r>
              <a:rPr lang="en-US" sz="1400" dirty="0">
                <a:ea typeface="Calibri"/>
                <a:cs typeface="Times New Roman"/>
              </a:rPr>
              <a:t> method in your </a:t>
            </a:r>
            <a:r>
              <a:rPr lang="en-US" sz="1400" dirty="0" err="1">
                <a:ea typeface="Calibri"/>
                <a:cs typeface="Times New Roman"/>
              </a:rPr>
              <a:t>App.xaml.cs</a:t>
            </a:r>
            <a:r>
              <a:rPr lang="en-US" sz="1400" dirty="0">
                <a:ea typeface="Calibri"/>
                <a:cs typeface="Times New Roman"/>
              </a:rPr>
              <a:t> file, you’ll see where the </a:t>
            </a:r>
            <a:r>
              <a:rPr lang="en-US" sz="1400" dirty="0" err="1">
                <a:ea typeface="Calibri"/>
                <a:cs typeface="Times New Roman"/>
              </a:rPr>
              <a:t>PhoneApplicationFrame</a:t>
            </a:r>
            <a:r>
              <a:rPr lang="en-US" sz="1400" dirty="0">
                <a:ea typeface="Calibri"/>
                <a:cs typeface="Times New Roman"/>
              </a:rPr>
              <a:t> object is initialized and it just sits there for the rest of the life of your application.</a:t>
            </a:r>
          </a:p>
          <a:p>
            <a:pPr>
              <a:lnSpc>
                <a:spcPct val="115000"/>
              </a:lnSpc>
              <a:spcAft>
                <a:spcPts val="1000"/>
              </a:spcAft>
            </a:pPr>
            <a:endParaRPr lang="en-US" sz="1400" dirty="0" smtClean="0">
              <a:ea typeface="Calibri"/>
              <a:cs typeface="Times New Roman"/>
            </a:endParaRPr>
          </a:p>
          <a:p>
            <a:pPr>
              <a:lnSpc>
                <a:spcPct val="115000"/>
              </a:lnSpc>
              <a:spcAft>
                <a:spcPts val="1000"/>
              </a:spcAft>
            </a:pPr>
            <a:r>
              <a:rPr lang="en-US" sz="1400" dirty="0" smtClean="0">
                <a:ea typeface="Calibri"/>
                <a:cs typeface="Times New Roman"/>
              </a:rPr>
              <a:t>The </a:t>
            </a:r>
            <a:r>
              <a:rPr lang="en-US" sz="1400" dirty="0">
                <a:ea typeface="Calibri"/>
                <a:cs typeface="Times New Roman"/>
              </a:rPr>
              <a:t>Frame also owns the system tray and application bar.</a:t>
            </a:r>
          </a:p>
          <a:p>
            <a:pPr>
              <a:lnSpc>
                <a:spcPct val="115000"/>
              </a:lnSpc>
              <a:spcAft>
                <a:spcPts val="1000"/>
              </a:spcAft>
            </a:pPr>
            <a:endParaRPr lang="en-US" sz="1400" dirty="0" smtClean="0">
              <a:ea typeface="Calibri"/>
              <a:cs typeface="Times New Roman"/>
            </a:endParaRPr>
          </a:p>
          <a:p>
            <a:pPr>
              <a:lnSpc>
                <a:spcPct val="115000"/>
              </a:lnSpc>
              <a:spcAft>
                <a:spcPts val="1000"/>
              </a:spcAft>
            </a:pPr>
            <a:r>
              <a:rPr lang="en-US" sz="1400" dirty="0" smtClean="0">
                <a:ea typeface="Calibri"/>
                <a:cs typeface="Times New Roman"/>
              </a:rPr>
              <a:t>Inside </a:t>
            </a:r>
            <a:r>
              <a:rPr lang="en-US" sz="1400" dirty="0">
                <a:ea typeface="Calibri"/>
                <a:cs typeface="Times New Roman"/>
              </a:rPr>
              <a:t>the Frame go the pages of your application.</a:t>
            </a:r>
          </a:p>
          <a:p>
            <a:pPr>
              <a:lnSpc>
                <a:spcPct val="115000"/>
              </a:lnSpc>
              <a:spcAft>
                <a:spcPts val="1000"/>
              </a:spcAft>
            </a:pPr>
            <a:r>
              <a:rPr lang="en-US" sz="1400" dirty="0">
                <a:ea typeface="Calibri"/>
                <a:cs typeface="Times New Roman"/>
              </a:rPr>
              <a:t/>
            </a:r>
            <a:br>
              <a:rPr lang="en-US" sz="1400" dirty="0">
                <a:ea typeface="Calibri"/>
                <a:cs typeface="Times New Roman"/>
              </a:rPr>
            </a:br>
            <a:r>
              <a:rPr lang="en-US" sz="1400" dirty="0">
                <a:ea typeface="Calibri"/>
                <a:cs typeface="Times New Roman"/>
              </a:rPr>
              <a:t>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10</a:t>
            </a:fld>
            <a:endParaRPr lang="en-US"/>
          </a:p>
        </p:txBody>
      </p:sp>
    </p:spTree>
    <p:extLst>
      <p:ext uri="{BB962C8B-B14F-4D97-AF65-F5344CB8AC3E}">
        <p14:creationId xmlns:p14="http://schemas.microsoft.com/office/powerpoint/2010/main" val="3999948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11</a:t>
            </a:fld>
            <a:endParaRPr lang="en-US"/>
          </a:p>
        </p:txBody>
      </p:sp>
    </p:spTree>
    <p:extLst>
      <p:ext uri="{BB962C8B-B14F-4D97-AF65-F5344CB8AC3E}">
        <p14:creationId xmlns:p14="http://schemas.microsoft.com/office/powerpoint/2010/main" val="1630770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12</a:t>
            </a:fld>
            <a:endParaRPr lang="en-US"/>
          </a:p>
        </p:txBody>
      </p:sp>
    </p:spTree>
    <p:extLst>
      <p:ext uri="{BB962C8B-B14F-4D97-AF65-F5344CB8AC3E}">
        <p14:creationId xmlns:p14="http://schemas.microsoft.com/office/powerpoint/2010/main" val="3999948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13</a:t>
            </a:fld>
            <a:endParaRPr lang="en-US"/>
          </a:p>
        </p:txBody>
      </p:sp>
    </p:spTree>
    <p:extLst>
      <p:ext uri="{BB962C8B-B14F-4D97-AF65-F5344CB8AC3E}">
        <p14:creationId xmlns:p14="http://schemas.microsoft.com/office/powerpoint/2010/main" val="16307704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aseline="0" dirty="0" smtClean="0"/>
              <a:t>Regalo para los más </a:t>
            </a:r>
            <a:r>
              <a:rPr lang="es-ES" baseline="0" dirty="0" err="1" smtClean="0"/>
              <a:t>geeks</a:t>
            </a:r>
            <a:r>
              <a:rPr lang="es-ES" baseline="0" dirty="0" smtClean="0"/>
              <a:t>, una placa con módulo Ethernet que podéis programar usando el </a:t>
            </a:r>
            <a:r>
              <a:rPr lang="es-ES" baseline="0" dirty="0" err="1" smtClean="0"/>
              <a:t>MicroFramework</a:t>
            </a:r>
            <a:r>
              <a:rPr lang="es-ES" baseline="0" dirty="0" smtClean="0"/>
              <a:t>. Dispone de zócalos de .NET </a:t>
            </a:r>
            <a:r>
              <a:rPr lang="es-ES" baseline="0" dirty="0" err="1" smtClean="0"/>
              <a:t>Gadgeteer</a:t>
            </a:r>
            <a:r>
              <a:rPr lang="es-ES" baseline="0" dirty="0" smtClean="0"/>
              <a:t> y </a:t>
            </a:r>
            <a:r>
              <a:rPr lang="es-ES" baseline="0" dirty="0" err="1" smtClean="0"/>
              <a:t>Arduino</a:t>
            </a:r>
            <a:r>
              <a:rPr lang="es-ES" baseline="0" dirty="0" smtClean="0"/>
              <a:t>, por lo que es compatible con ambas plataformas.</a:t>
            </a:r>
          </a:p>
        </p:txBody>
      </p:sp>
      <p:sp>
        <p:nvSpPr>
          <p:cNvPr id="4" name="Slide Number Placeholder 3"/>
          <p:cNvSpPr>
            <a:spLocks noGrp="1"/>
          </p:cNvSpPr>
          <p:nvPr>
            <p:ph type="sldNum" sz="quarter" idx="10"/>
          </p:nvPr>
        </p:nvSpPr>
        <p:spPr/>
        <p:txBody>
          <a:bodyPr/>
          <a:lstStyle/>
          <a:p>
            <a:fld id="{1DCEFCAB-67CC-4A0C-8E3C-462167FA539E}" type="slidenum">
              <a:rPr lang="es-ES" smtClean="0"/>
              <a:t>14</a:t>
            </a:fld>
            <a:endParaRPr lang="es-ES"/>
          </a:p>
        </p:txBody>
      </p:sp>
    </p:spTree>
    <p:extLst>
      <p:ext uri="{BB962C8B-B14F-4D97-AF65-F5344CB8AC3E}">
        <p14:creationId xmlns:p14="http://schemas.microsoft.com/office/powerpoint/2010/main" val="4965133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aseline="0" dirty="0" smtClean="0"/>
              <a:t>Acceso al programa </a:t>
            </a:r>
            <a:r>
              <a:rPr lang="es-ES" baseline="0" dirty="0" err="1" smtClean="0"/>
              <a:t>Premim</a:t>
            </a:r>
            <a:r>
              <a:rPr lang="es-ES" baseline="0" dirty="0" smtClean="0"/>
              <a:t> de Nokia para Desarrolladores que incluye cuenta de desarrollador para Windows Phone, licencias de </a:t>
            </a:r>
            <a:r>
              <a:rPr lang="es-ES" baseline="0" dirty="0" err="1" smtClean="0"/>
              <a:t>Telerik</a:t>
            </a:r>
            <a:r>
              <a:rPr lang="es-ES" baseline="0" dirty="0" smtClean="0"/>
              <a:t> </a:t>
            </a:r>
            <a:r>
              <a:rPr lang="es-ES" baseline="0" dirty="0" err="1" smtClean="0"/>
              <a:t>RadControls</a:t>
            </a:r>
            <a:r>
              <a:rPr lang="es-ES" baseline="0" dirty="0" smtClean="0"/>
              <a:t>, acceso a la API de Buddy.com y resolución de dos incidencias técnicas.</a:t>
            </a:r>
          </a:p>
        </p:txBody>
      </p:sp>
      <p:sp>
        <p:nvSpPr>
          <p:cNvPr id="4" name="Slide Number Placeholder 3"/>
          <p:cNvSpPr>
            <a:spLocks noGrp="1"/>
          </p:cNvSpPr>
          <p:nvPr>
            <p:ph type="sldNum" sz="quarter" idx="10"/>
          </p:nvPr>
        </p:nvSpPr>
        <p:spPr/>
        <p:txBody>
          <a:bodyPr/>
          <a:lstStyle/>
          <a:p>
            <a:fld id="{1DCEFCAB-67CC-4A0C-8E3C-462167FA539E}" type="slidenum">
              <a:rPr lang="es-ES" smtClean="0"/>
              <a:t>15</a:t>
            </a:fld>
            <a:endParaRPr lang="es-ES"/>
          </a:p>
        </p:txBody>
      </p:sp>
    </p:spTree>
    <p:extLst>
      <p:ext uri="{BB962C8B-B14F-4D97-AF65-F5344CB8AC3E}">
        <p14:creationId xmlns:p14="http://schemas.microsoft.com/office/powerpoint/2010/main" val="2044389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aseline="0" dirty="0" smtClean="0"/>
              <a:t>Del 2º al 7º clasificado los premios son dobles, puesto que disponemos de dos categorías. Una para las mejores </a:t>
            </a:r>
            <a:r>
              <a:rPr lang="es-ES" baseline="0" dirty="0" err="1" smtClean="0"/>
              <a:t>apps</a:t>
            </a:r>
            <a:r>
              <a:rPr lang="es-ES" baseline="0" dirty="0" smtClean="0"/>
              <a:t> Windows 8 y otra para las mejores </a:t>
            </a:r>
            <a:r>
              <a:rPr lang="es-ES" baseline="0" dirty="0" err="1" smtClean="0"/>
              <a:t>apps</a:t>
            </a:r>
            <a:r>
              <a:rPr lang="es-ES" baseline="0" dirty="0" smtClean="0"/>
              <a:t> Windows Phone.</a:t>
            </a:r>
          </a:p>
          <a:p>
            <a:endParaRPr lang="es-ES" baseline="0" dirty="0" smtClean="0"/>
          </a:p>
          <a:p>
            <a:r>
              <a:rPr lang="es-ES" baseline="0" dirty="0" smtClean="0"/>
              <a:t>Esto os permite que la misma </a:t>
            </a:r>
            <a:r>
              <a:rPr lang="es-ES" baseline="0" dirty="0" err="1" smtClean="0"/>
              <a:t>app</a:t>
            </a:r>
            <a:r>
              <a:rPr lang="es-ES" baseline="0" dirty="0" smtClean="0"/>
              <a:t> publicada en ambas plataformas pueda llevarse el doble de premios.</a:t>
            </a:r>
          </a:p>
          <a:p>
            <a:endParaRPr lang="es-ES" baseline="0" dirty="0" smtClean="0"/>
          </a:p>
        </p:txBody>
      </p:sp>
      <p:sp>
        <p:nvSpPr>
          <p:cNvPr id="4" name="Slide Number Placeholder 3"/>
          <p:cNvSpPr>
            <a:spLocks noGrp="1"/>
          </p:cNvSpPr>
          <p:nvPr>
            <p:ph type="sldNum" sz="quarter" idx="10"/>
          </p:nvPr>
        </p:nvSpPr>
        <p:spPr/>
        <p:txBody>
          <a:bodyPr/>
          <a:lstStyle/>
          <a:p>
            <a:fld id="{1DCEFCAB-67CC-4A0C-8E3C-462167FA539E}" type="slidenum">
              <a:rPr lang="es-ES" smtClean="0"/>
              <a:t>16</a:t>
            </a:fld>
            <a:endParaRPr lang="es-ES"/>
          </a:p>
        </p:txBody>
      </p:sp>
    </p:spTree>
    <p:extLst>
      <p:ext uri="{BB962C8B-B14F-4D97-AF65-F5344CB8AC3E}">
        <p14:creationId xmlns:p14="http://schemas.microsoft.com/office/powerpoint/2010/main" val="583909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aseline="0" dirty="0" smtClean="0"/>
              <a:t>El equipo ganador del </a:t>
            </a:r>
            <a:r>
              <a:rPr lang="es-ES" baseline="0" dirty="0" err="1" smtClean="0"/>
              <a:t>Megathon</a:t>
            </a:r>
            <a:r>
              <a:rPr lang="es-ES" baseline="0" dirty="0" smtClean="0"/>
              <a:t> se llevará las entradas para el </a:t>
            </a:r>
            <a:r>
              <a:rPr lang="es-ES" baseline="0" dirty="0" err="1" smtClean="0"/>
              <a:t>TechEd</a:t>
            </a:r>
            <a:r>
              <a:rPr lang="es-ES" baseline="0" dirty="0" smtClean="0"/>
              <a:t> Europa 2013 valoradas en 2000€. El </a:t>
            </a:r>
            <a:r>
              <a:rPr lang="es-ES" baseline="0" dirty="0" err="1" smtClean="0"/>
              <a:t>TechED</a:t>
            </a:r>
            <a:r>
              <a:rPr lang="es-ES" baseline="0" dirty="0" smtClean="0"/>
              <a:t> es un evento técnico de una semana de duración con 9 </a:t>
            </a:r>
            <a:r>
              <a:rPr lang="es-ES" baseline="0" dirty="0" err="1" smtClean="0"/>
              <a:t>tracks</a:t>
            </a:r>
            <a:r>
              <a:rPr lang="es-ES" baseline="0" dirty="0" smtClean="0"/>
              <a:t> diferentes, donde se cubren tanto tecnologías para desarrolladores como para IT Pros.</a:t>
            </a:r>
          </a:p>
          <a:p>
            <a:endParaRPr lang="es-ES" baseline="0" dirty="0" smtClean="0"/>
          </a:p>
          <a:p>
            <a:r>
              <a:rPr lang="es-ES" baseline="0" dirty="0" smtClean="0"/>
              <a:t>Los ganadores recibirán un cupón de </a:t>
            </a:r>
            <a:r>
              <a:rPr lang="es-ES" baseline="0" dirty="0" err="1" smtClean="0"/>
              <a:t>adDuplex</a:t>
            </a:r>
            <a:r>
              <a:rPr lang="es-ES" baseline="0" dirty="0" smtClean="0"/>
              <a:t> con 1.000.000 de impresiones para promocionar su </a:t>
            </a:r>
            <a:r>
              <a:rPr lang="es-ES" baseline="0" dirty="0" err="1" smtClean="0"/>
              <a:t>app</a:t>
            </a:r>
            <a:r>
              <a:rPr lang="es-ES" baseline="0" dirty="0" smtClean="0"/>
              <a:t>.</a:t>
            </a:r>
          </a:p>
          <a:p>
            <a:endParaRPr lang="es-ES" baseline="0" dirty="0" smtClean="0"/>
          </a:p>
          <a:p>
            <a:r>
              <a:rPr lang="es-ES" baseline="0" dirty="0" smtClean="0"/>
              <a:t>Y también una subscripción </a:t>
            </a:r>
            <a:r>
              <a:rPr lang="es-ES" baseline="0" dirty="0" err="1" smtClean="0"/>
              <a:t>cloud</a:t>
            </a:r>
            <a:r>
              <a:rPr lang="es-ES" baseline="0" dirty="0" smtClean="0"/>
              <a:t> de 12 meses a VS </a:t>
            </a:r>
            <a:r>
              <a:rPr lang="es-ES" baseline="0" dirty="0" err="1" smtClean="0"/>
              <a:t>Anywhere</a:t>
            </a:r>
            <a:r>
              <a:rPr lang="es-ES" baseline="0" dirty="0" smtClean="0"/>
              <a:t>, una solución que te permite a equipos distribuidos colaborar en real time y hacer </a:t>
            </a:r>
            <a:r>
              <a:rPr lang="es-ES" baseline="0" dirty="0" err="1" smtClean="0"/>
              <a:t>pair</a:t>
            </a:r>
            <a:r>
              <a:rPr lang="es-ES" baseline="0" dirty="0" smtClean="0"/>
              <a:t> </a:t>
            </a:r>
            <a:r>
              <a:rPr lang="es-ES" baseline="0" dirty="0" err="1" smtClean="0"/>
              <a:t>programming</a:t>
            </a:r>
            <a:r>
              <a:rPr lang="es-ES" baseline="0" dirty="0" smtClean="0"/>
              <a:t>.</a:t>
            </a:r>
          </a:p>
          <a:p>
            <a:endParaRPr lang="es-ES" baseline="0" dirty="0" smtClean="0"/>
          </a:p>
          <a:p>
            <a:r>
              <a:rPr lang="es-ES" baseline="0" dirty="0" smtClean="0"/>
              <a:t>Para completar los premios los miembros del equipo ganador recibirán licencias Premium de 1 de </a:t>
            </a:r>
            <a:r>
              <a:rPr lang="es-ES" baseline="0" dirty="0" err="1" smtClean="0"/>
              <a:t>Radarc</a:t>
            </a:r>
            <a:r>
              <a:rPr lang="es-ES" baseline="0" dirty="0" smtClean="0"/>
              <a:t>, que es un herramienta de modelado que te permite generar el código de vuestra </a:t>
            </a:r>
            <a:r>
              <a:rPr lang="es-ES" baseline="0" dirty="0" err="1" smtClean="0"/>
              <a:t>app</a:t>
            </a:r>
            <a:r>
              <a:rPr lang="es-ES" baseline="0" dirty="0" smtClean="0"/>
              <a:t> incluyendo los </a:t>
            </a:r>
            <a:r>
              <a:rPr lang="es-ES" baseline="0" dirty="0" err="1" smtClean="0"/>
              <a:t>tests</a:t>
            </a:r>
            <a:r>
              <a:rPr lang="es-ES" baseline="0" dirty="0" smtClean="0"/>
              <a:t> unitarios. Si no lo habéis probado os lo recomiendo porque es una auténtica pasada.</a:t>
            </a:r>
          </a:p>
        </p:txBody>
      </p:sp>
      <p:sp>
        <p:nvSpPr>
          <p:cNvPr id="4" name="Slide Number Placeholder 3"/>
          <p:cNvSpPr>
            <a:spLocks noGrp="1"/>
          </p:cNvSpPr>
          <p:nvPr>
            <p:ph type="sldNum" sz="quarter" idx="10"/>
          </p:nvPr>
        </p:nvSpPr>
        <p:spPr/>
        <p:txBody>
          <a:bodyPr/>
          <a:lstStyle/>
          <a:p>
            <a:fld id="{1DCEFCAB-67CC-4A0C-8E3C-462167FA539E}" type="slidenum">
              <a:rPr lang="es-ES" smtClean="0"/>
              <a:t>17</a:t>
            </a:fld>
            <a:endParaRPr lang="es-ES"/>
          </a:p>
        </p:txBody>
      </p:sp>
    </p:spTree>
    <p:extLst>
      <p:ext uri="{BB962C8B-B14F-4D97-AF65-F5344CB8AC3E}">
        <p14:creationId xmlns:p14="http://schemas.microsoft.com/office/powerpoint/2010/main" val="35631989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18</a:t>
            </a:fld>
            <a:endParaRPr lang="en-US"/>
          </a:p>
        </p:txBody>
      </p:sp>
    </p:spTree>
    <p:extLst>
      <p:ext uri="{BB962C8B-B14F-4D97-AF65-F5344CB8AC3E}">
        <p14:creationId xmlns:p14="http://schemas.microsoft.com/office/powerpoint/2010/main" val="39999484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19</a:t>
            </a:fld>
            <a:endParaRPr lang="en-US"/>
          </a:p>
        </p:txBody>
      </p:sp>
    </p:spTree>
    <p:extLst>
      <p:ext uri="{BB962C8B-B14F-4D97-AF65-F5344CB8AC3E}">
        <p14:creationId xmlns:p14="http://schemas.microsoft.com/office/powerpoint/2010/main" val="1630770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2</a:t>
            </a:fld>
            <a:endParaRPr lang="en-US"/>
          </a:p>
        </p:txBody>
      </p:sp>
    </p:spTree>
    <p:extLst>
      <p:ext uri="{BB962C8B-B14F-4D97-AF65-F5344CB8AC3E}">
        <p14:creationId xmlns:p14="http://schemas.microsoft.com/office/powerpoint/2010/main" val="39999484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Si alguien no</a:t>
            </a:r>
            <a:r>
              <a:rPr lang="es-ES" baseline="0" dirty="0" smtClean="0"/>
              <a:t> estaba escuchando hasta ahora es el momento de prestar atención. Esto es súper importante, así que tomad nota:</a:t>
            </a:r>
          </a:p>
          <a:p>
            <a:endParaRPr lang="es-ES" baseline="0" dirty="0" smtClean="0"/>
          </a:p>
          <a:p>
            <a:pPr marL="171450" indent="-171450">
              <a:buFontTx/>
              <a:buChar char="-"/>
            </a:pPr>
            <a:r>
              <a:rPr lang="es-ES" baseline="0" dirty="0" smtClean="0"/>
              <a:t>Microsoft va a utilizar los datos de las encuestas para contactar con los ganadores y enviar los premios, tanto los locales como los nacionales. Antes de iros el domingo aseguraros que la habéis rellenado. [OS RECOMIENDO QUE RESERVÉIS TIEMPO EL DOMINGO PARA QUE RELLENEN LAS ENCUESTAS ANTES DE ANUNCIAR LOS GANADORES]</a:t>
            </a:r>
          </a:p>
          <a:p>
            <a:pPr marL="171450" indent="-171450">
              <a:buFontTx/>
              <a:buChar char="-"/>
            </a:pPr>
            <a:endParaRPr lang="es-ES" baseline="0" dirty="0" smtClean="0"/>
          </a:p>
          <a:p>
            <a:pPr marL="171450" indent="-171450">
              <a:buFontTx/>
              <a:buChar char="-"/>
            </a:pPr>
            <a:r>
              <a:rPr lang="es-ES" baseline="0" dirty="0" smtClean="0"/>
              <a:t>Las </a:t>
            </a:r>
            <a:r>
              <a:rPr lang="es-ES" baseline="0" dirty="0" err="1" smtClean="0"/>
              <a:t>apps</a:t>
            </a:r>
            <a:r>
              <a:rPr lang="es-ES" baseline="0" dirty="0" smtClean="0"/>
              <a:t> que se presenten a los premios nacionales tienen que estar publicadas en la store ANTES del 15 de Mayo, no el 16 ni el 17, el 15. Recordad que la Store puede tardar hasta 10 días en certificar vuestra </a:t>
            </a:r>
            <a:r>
              <a:rPr lang="es-ES" baseline="0" dirty="0" err="1" smtClean="0"/>
              <a:t>app</a:t>
            </a:r>
            <a:r>
              <a:rPr lang="es-ES" baseline="0" dirty="0" smtClean="0"/>
              <a:t> y la certificación no pasa siempre a la primera. Antes de mandar vuestra </a:t>
            </a:r>
            <a:r>
              <a:rPr lang="es-ES" baseline="0" dirty="0" err="1" smtClean="0"/>
              <a:t>app</a:t>
            </a:r>
            <a:r>
              <a:rPr lang="es-ES" baseline="0" dirty="0" smtClean="0"/>
              <a:t> a certificar revisad en los materiales del </a:t>
            </a:r>
            <a:r>
              <a:rPr lang="es-ES" baseline="0" dirty="0" err="1" smtClean="0"/>
              <a:t>Megathon</a:t>
            </a:r>
            <a:r>
              <a:rPr lang="es-ES" baseline="0" dirty="0" smtClean="0"/>
              <a:t> los errores comunes a la hora de pasar la certificación.</a:t>
            </a:r>
          </a:p>
          <a:p>
            <a:pPr marL="171450" indent="-171450">
              <a:buFontTx/>
              <a:buChar char="-"/>
            </a:pPr>
            <a:endParaRPr lang="es-ES" baseline="0" dirty="0" smtClean="0"/>
          </a:p>
          <a:p>
            <a:pPr marL="171450" indent="-171450">
              <a:buFontTx/>
              <a:buChar char="-"/>
            </a:pPr>
            <a:r>
              <a:rPr lang="es-ES" baseline="0" dirty="0" smtClean="0"/>
              <a:t>Además de estar publicadas en la Store, tenéis que comunicar la URL de vuestra </a:t>
            </a:r>
            <a:r>
              <a:rPr lang="es-ES" baseline="0" dirty="0" err="1" smtClean="0"/>
              <a:t>app</a:t>
            </a:r>
            <a:r>
              <a:rPr lang="es-ES" baseline="0" dirty="0" smtClean="0"/>
              <a:t> por email a esmsdn@microsoft.com. Repito: ANTES de que acabe el 15 de Mayo, no el 16 ni el 17.</a:t>
            </a:r>
          </a:p>
          <a:p>
            <a:pPr marL="171450" indent="-171450">
              <a:buFontTx/>
              <a:buChar char="-"/>
            </a:pPr>
            <a:endParaRPr lang="es-ES" baseline="0" dirty="0" smtClean="0"/>
          </a:p>
          <a:p>
            <a:pPr marL="171450" indent="-171450">
              <a:buFontTx/>
              <a:buChar char="-"/>
            </a:pPr>
            <a:r>
              <a:rPr lang="es-ES" baseline="0" dirty="0" smtClean="0"/>
              <a:t>El equipo de Evangelistas de Microsoft ofrece soporte técnico gratuito por email para Windows 8 y Windows Phone. Con el fin de facilitaros que acabéis vuestras </a:t>
            </a:r>
            <a:r>
              <a:rPr lang="es-ES" baseline="0" dirty="0" err="1" smtClean="0"/>
              <a:t>apps</a:t>
            </a:r>
            <a:r>
              <a:rPr lang="es-ES" baseline="0" dirty="0" smtClean="0"/>
              <a:t>, van a dar prioridad a todas las dudas de los asistentes al </a:t>
            </a:r>
            <a:r>
              <a:rPr lang="es-ES" baseline="0" dirty="0" err="1" smtClean="0"/>
              <a:t>Megathon</a:t>
            </a:r>
            <a:r>
              <a:rPr lang="es-ES" baseline="0" dirty="0" smtClean="0"/>
              <a:t>.</a:t>
            </a:r>
          </a:p>
        </p:txBody>
      </p:sp>
      <p:sp>
        <p:nvSpPr>
          <p:cNvPr id="4" name="Slide Number Placeholder 3"/>
          <p:cNvSpPr>
            <a:spLocks noGrp="1"/>
          </p:cNvSpPr>
          <p:nvPr>
            <p:ph type="sldNum" sz="quarter" idx="10"/>
          </p:nvPr>
        </p:nvSpPr>
        <p:spPr/>
        <p:txBody>
          <a:bodyPr/>
          <a:lstStyle/>
          <a:p>
            <a:fld id="{1DCEFCAB-67CC-4A0C-8E3C-462167FA539E}" type="slidenum">
              <a:rPr lang="es-ES" smtClean="0"/>
              <a:t>20</a:t>
            </a:fld>
            <a:endParaRPr lang="es-ES"/>
          </a:p>
        </p:txBody>
      </p:sp>
    </p:spTree>
    <p:extLst>
      <p:ext uri="{BB962C8B-B14F-4D97-AF65-F5344CB8AC3E}">
        <p14:creationId xmlns:p14="http://schemas.microsoft.com/office/powerpoint/2010/main" val="179531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21</a:t>
            </a:fld>
            <a:endParaRPr lang="en-US"/>
          </a:p>
        </p:txBody>
      </p:sp>
    </p:spTree>
    <p:extLst>
      <p:ext uri="{BB962C8B-B14F-4D97-AF65-F5344CB8AC3E}">
        <p14:creationId xmlns:p14="http://schemas.microsoft.com/office/powerpoint/2010/main" val="3999948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Compartid</a:t>
            </a:r>
            <a:r>
              <a:rPr lang="es-ES" baseline="0" dirty="0" smtClean="0"/>
              <a:t> estas plantillas entre los asistentes, el objetivo no es que hagan sus </a:t>
            </a:r>
            <a:r>
              <a:rPr lang="es-ES" baseline="0" dirty="0" err="1" smtClean="0"/>
              <a:t>apps</a:t>
            </a:r>
            <a:r>
              <a:rPr lang="es-ES" baseline="0" dirty="0" smtClean="0"/>
              <a:t> del </a:t>
            </a:r>
            <a:r>
              <a:rPr lang="es-ES" baseline="0" dirty="0" err="1" smtClean="0"/>
              <a:t>megathon</a:t>
            </a:r>
            <a:r>
              <a:rPr lang="es-ES" baseline="0" dirty="0" smtClean="0"/>
              <a:t> con esto (que podrían) sino que la gente que sea más nueva en el desarrollo con Windows 8/Windows Phone. Tenga mucho más fácil empezar.</a:t>
            </a:r>
          </a:p>
          <a:p>
            <a:endParaRPr lang="es-ES" baseline="0" dirty="0" smtClean="0"/>
          </a:p>
          <a:p>
            <a:endParaRPr lang="es-ES" dirty="0"/>
          </a:p>
        </p:txBody>
      </p:sp>
      <p:sp>
        <p:nvSpPr>
          <p:cNvPr id="4" name="Slide Number Placeholder 3"/>
          <p:cNvSpPr>
            <a:spLocks noGrp="1"/>
          </p:cNvSpPr>
          <p:nvPr>
            <p:ph type="sldNum" sz="quarter" idx="10"/>
          </p:nvPr>
        </p:nvSpPr>
        <p:spPr/>
        <p:txBody>
          <a:bodyPr/>
          <a:lstStyle/>
          <a:p>
            <a:fld id="{1DCEFCAB-67CC-4A0C-8E3C-462167FA539E}" type="slidenum">
              <a:rPr lang="es-ES" smtClean="0"/>
              <a:t>22</a:t>
            </a:fld>
            <a:endParaRPr lang="es-ES"/>
          </a:p>
        </p:txBody>
      </p:sp>
    </p:spTree>
    <p:extLst>
      <p:ext uri="{BB962C8B-B14F-4D97-AF65-F5344CB8AC3E}">
        <p14:creationId xmlns:p14="http://schemas.microsoft.com/office/powerpoint/2010/main" val="28930753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Los siguientes </a:t>
            </a:r>
            <a:r>
              <a:rPr lang="es-ES" dirty="0" err="1" smtClean="0"/>
              <a:t>slides</a:t>
            </a:r>
            <a:r>
              <a:rPr lang="es-ES" dirty="0" smtClean="0"/>
              <a:t> contienen</a:t>
            </a:r>
            <a:r>
              <a:rPr lang="es-ES" baseline="0" dirty="0" smtClean="0"/>
              <a:t> enlaces que os pueden ser de utilidad para vuestro trabajo </a:t>
            </a:r>
            <a:r>
              <a:rPr lang="es-ES" baseline="0" smtClean="0"/>
              <a:t>de mentores.</a:t>
            </a:r>
            <a:endParaRPr lang="es-ES" dirty="0"/>
          </a:p>
        </p:txBody>
      </p:sp>
      <p:sp>
        <p:nvSpPr>
          <p:cNvPr id="4" name="Slide Number Placeholder 3"/>
          <p:cNvSpPr>
            <a:spLocks noGrp="1"/>
          </p:cNvSpPr>
          <p:nvPr>
            <p:ph type="sldNum" sz="quarter" idx="10"/>
          </p:nvPr>
        </p:nvSpPr>
        <p:spPr/>
        <p:txBody>
          <a:bodyPr/>
          <a:lstStyle/>
          <a:p>
            <a:fld id="{1DCEFCAB-67CC-4A0C-8E3C-462167FA539E}" type="slidenum">
              <a:rPr lang="es-ES" smtClean="0"/>
              <a:t>23</a:t>
            </a:fld>
            <a:endParaRPr lang="es-ES"/>
          </a:p>
        </p:txBody>
      </p:sp>
    </p:spTree>
    <p:extLst>
      <p:ext uri="{BB962C8B-B14F-4D97-AF65-F5344CB8AC3E}">
        <p14:creationId xmlns:p14="http://schemas.microsoft.com/office/powerpoint/2010/main" val="42687576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26</a:t>
            </a:fld>
            <a:endParaRPr lang="en-US"/>
          </a:p>
        </p:txBody>
      </p:sp>
    </p:spTree>
    <p:extLst>
      <p:ext uri="{BB962C8B-B14F-4D97-AF65-F5344CB8AC3E}">
        <p14:creationId xmlns:p14="http://schemas.microsoft.com/office/powerpoint/2010/main" val="3999948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3E6C1CF0-316C-4904-A0F9-3EEDE72BDC86}" type="slidenum">
              <a:rPr lang="en-US" smtClean="0"/>
              <a:t>3</a:t>
            </a:fld>
            <a:endParaRPr lang="en-US"/>
          </a:p>
        </p:txBody>
      </p:sp>
    </p:spTree>
    <p:extLst>
      <p:ext uri="{BB962C8B-B14F-4D97-AF65-F5344CB8AC3E}">
        <p14:creationId xmlns:p14="http://schemas.microsoft.com/office/powerpoint/2010/main" val="2238999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r>
              <a:rPr lang="en-US" sz="1800" b="1" dirty="0">
                <a:solidFill>
                  <a:srgbClr val="4F81BD"/>
                </a:solidFill>
                <a:latin typeface="Cambria"/>
                <a:ea typeface="Times New Roman"/>
                <a:cs typeface="Times New Roman"/>
              </a:rPr>
              <a:t>Frame and Page</a:t>
            </a:r>
          </a:p>
          <a:p>
            <a:pPr>
              <a:lnSpc>
                <a:spcPct val="115000"/>
              </a:lnSpc>
              <a:spcAft>
                <a:spcPts val="1000"/>
              </a:spcAft>
            </a:pPr>
            <a:r>
              <a:rPr lang="en-US" sz="1400" dirty="0">
                <a:ea typeface="Calibri"/>
                <a:cs typeface="Times New Roman"/>
              </a:rPr>
              <a:t>Let’s just take a look at the anatomy of the screen display area.</a:t>
            </a:r>
          </a:p>
          <a:p>
            <a:pPr>
              <a:lnSpc>
                <a:spcPct val="115000"/>
              </a:lnSpc>
              <a:spcAft>
                <a:spcPts val="1000"/>
              </a:spcAft>
            </a:pPr>
            <a:endParaRPr lang="en-US" sz="1400" dirty="0" smtClean="0">
              <a:ea typeface="Calibri"/>
              <a:cs typeface="Times New Roman"/>
            </a:endParaRPr>
          </a:p>
          <a:p>
            <a:pPr>
              <a:lnSpc>
                <a:spcPct val="115000"/>
              </a:lnSpc>
              <a:spcAft>
                <a:spcPts val="1000"/>
              </a:spcAft>
            </a:pPr>
            <a:r>
              <a:rPr lang="en-US" sz="1400" dirty="0" smtClean="0">
                <a:ea typeface="Calibri"/>
                <a:cs typeface="Times New Roman"/>
              </a:rPr>
              <a:t>The </a:t>
            </a:r>
            <a:r>
              <a:rPr lang="en-US" sz="1400" dirty="0">
                <a:ea typeface="Calibri"/>
                <a:cs typeface="Times New Roman"/>
              </a:rPr>
              <a:t>outer container for everything that goes on in your application, for all the pages, is the Frame. You don’t really program this object, it just sits there throughout the life of your application and is just where the pages display. In fact, if you look down in the </a:t>
            </a:r>
            <a:r>
              <a:rPr lang="en-US" sz="1400" dirty="0" err="1">
                <a:ea typeface="Calibri"/>
                <a:cs typeface="Times New Roman"/>
              </a:rPr>
              <a:t>InitializePhoneApplication</a:t>
            </a:r>
            <a:r>
              <a:rPr lang="en-US" sz="1400" dirty="0">
                <a:ea typeface="Calibri"/>
                <a:cs typeface="Times New Roman"/>
              </a:rPr>
              <a:t> method in your </a:t>
            </a:r>
            <a:r>
              <a:rPr lang="en-US" sz="1400" dirty="0" err="1">
                <a:ea typeface="Calibri"/>
                <a:cs typeface="Times New Roman"/>
              </a:rPr>
              <a:t>App.xaml.cs</a:t>
            </a:r>
            <a:r>
              <a:rPr lang="en-US" sz="1400" dirty="0">
                <a:ea typeface="Calibri"/>
                <a:cs typeface="Times New Roman"/>
              </a:rPr>
              <a:t> file, you’ll see where the </a:t>
            </a:r>
            <a:r>
              <a:rPr lang="en-US" sz="1400" dirty="0" err="1">
                <a:ea typeface="Calibri"/>
                <a:cs typeface="Times New Roman"/>
              </a:rPr>
              <a:t>PhoneApplicationFrame</a:t>
            </a:r>
            <a:r>
              <a:rPr lang="en-US" sz="1400" dirty="0">
                <a:ea typeface="Calibri"/>
                <a:cs typeface="Times New Roman"/>
              </a:rPr>
              <a:t> object is initialized and it just sits there for the rest of the life of your application.</a:t>
            </a:r>
          </a:p>
          <a:p>
            <a:pPr>
              <a:lnSpc>
                <a:spcPct val="115000"/>
              </a:lnSpc>
              <a:spcAft>
                <a:spcPts val="1000"/>
              </a:spcAft>
            </a:pPr>
            <a:endParaRPr lang="en-US" sz="1400" dirty="0" smtClean="0">
              <a:ea typeface="Calibri"/>
              <a:cs typeface="Times New Roman"/>
            </a:endParaRPr>
          </a:p>
          <a:p>
            <a:pPr>
              <a:lnSpc>
                <a:spcPct val="115000"/>
              </a:lnSpc>
              <a:spcAft>
                <a:spcPts val="1000"/>
              </a:spcAft>
            </a:pPr>
            <a:r>
              <a:rPr lang="en-US" sz="1400" dirty="0" smtClean="0">
                <a:ea typeface="Calibri"/>
                <a:cs typeface="Times New Roman"/>
              </a:rPr>
              <a:t>The </a:t>
            </a:r>
            <a:r>
              <a:rPr lang="en-US" sz="1400" dirty="0">
                <a:ea typeface="Calibri"/>
                <a:cs typeface="Times New Roman"/>
              </a:rPr>
              <a:t>Frame also owns the system tray and application bar.</a:t>
            </a:r>
          </a:p>
          <a:p>
            <a:pPr>
              <a:lnSpc>
                <a:spcPct val="115000"/>
              </a:lnSpc>
              <a:spcAft>
                <a:spcPts val="1000"/>
              </a:spcAft>
            </a:pPr>
            <a:endParaRPr lang="en-US" sz="1400" dirty="0" smtClean="0">
              <a:ea typeface="Calibri"/>
              <a:cs typeface="Times New Roman"/>
            </a:endParaRPr>
          </a:p>
          <a:p>
            <a:pPr>
              <a:lnSpc>
                <a:spcPct val="115000"/>
              </a:lnSpc>
              <a:spcAft>
                <a:spcPts val="1000"/>
              </a:spcAft>
            </a:pPr>
            <a:r>
              <a:rPr lang="en-US" sz="1400" dirty="0" smtClean="0">
                <a:ea typeface="Calibri"/>
                <a:cs typeface="Times New Roman"/>
              </a:rPr>
              <a:t>Inside </a:t>
            </a:r>
            <a:r>
              <a:rPr lang="en-US" sz="1400" dirty="0">
                <a:ea typeface="Calibri"/>
                <a:cs typeface="Times New Roman"/>
              </a:rPr>
              <a:t>the Frame go the pages of your application.</a:t>
            </a:r>
          </a:p>
          <a:p>
            <a:pPr>
              <a:lnSpc>
                <a:spcPct val="115000"/>
              </a:lnSpc>
              <a:spcAft>
                <a:spcPts val="1000"/>
              </a:spcAft>
            </a:pPr>
            <a:r>
              <a:rPr lang="en-US" sz="1400" dirty="0">
                <a:ea typeface="Calibri"/>
                <a:cs typeface="Times New Roman"/>
              </a:rPr>
              <a:t/>
            </a:r>
            <a:br>
              <a:rPr lang="en-US" sz="1400" dirty="0">
                <a:ea typeface="Calibri"/>
                <a:cs typeface="Times New Roman"/>
              </a:rPr>
            </a:br>
            <a:r>
              <a:rPr lang="en-US" sz="1400" dirty="0">
                <a:ea typeface="Calibri"/>
                <a:cs typeface="Times New Roman"/>
              </a:rPr>
              <a:t>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4</a:t>
            </a:fld>
            <a:endParaRPr lang="en-US"/>
          </a:p>
        </p:txBody>
      </p:sp>
    </p:spTree>
    <p:extLst>
      <p:ext uri="{BB962C8B-B14F-4D97-AF65-F5344CB8AC3E}">
        <p14:creationId xmlns:p14="http://schemas.microsoft.com/office/powerpoint/2010/main" val="3999948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Lógicamente también tenemos</a:t>
            </a:r>
            <a:r>
              <a:rPr lang="es-ES" baseline="0" dirty="0" smtClean="0"/>
              <a:t> que agradecer a los patrocinadores y  colaboradores que han hecho posible el </a:t>
            </a:r>
            <a:r>
              <a:rPr lang="es-ES" baseline="0" dirty="0" err="1" smtClean="0"/>
              <a:t>Megathon</a:t>
            </a:r>
            <a:r>
              <a:rPr lang="es-ES" baseline="0" dirty="0" smtClean="0"/>
              <a:t> a nivel nacional y sobre todo el que lo hayamos podido traer a [TU CIUDAD]</a:t>
            </a:r>
            <a:endParaRPr lang="es-ES" dirty="0"/>
          </a:p>
        </p:txBody>
      </p:sp>
      <p:sp>
        <p:nvSpPr>
          <p:cNvPr id="4" name="Slide Number Placeholder 3"/>
          <p:cNvSpPr>
            <a:spLocks noGrp="1"/>
          </p:cNvSpPr>
          <p:nvPr>
            <p:ph type="sldNum" sz="quarter" idx="10"/>
          </p:nvPr>
        </p:nvSpPr>
        <p:spPr/>
        <p:txBody>
          <a:bodyPr/>
          <a:lstStyle/>
          <a:p>
            <a:fld id="{1DCEFCAB-67CC-4A0C-8E3C-462167FA539E}" type="slidenum">
              <a:rPr lang="es-ES" smtClean="0"/>
              <a:t>5</a:t>
            </a:fld>
            <a:endParaRPr lang="es-ES"/>
          </a:p>
        </p:txBody>
      </p:sp>
    </p:spTree>
    <p:extLst>
      <p:ext uri="{BB962C8B-B14F-4D97-AF65-F5344CB8AC3E}">
        <p14:creationId xmlns:p14="http://schemas.microsoft.com/office/powerpoint/2010/main" val="2840375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Recordad que durante todo el </a:t>
            </a:r>
            <a:r>
              <a:rPr lang="es-ES" dirty="0" err="1" smtClean="0"/>
              <a:t>Megathon</a:t>
            </a:r>
            <a:r>
              <a:rPr lang="es-ES" dirty="0" smtClean="0"/>
              <a:t> vais a poder contar con la ayuda de los siguientes coordinadores.</a:t>
            </a:r>
          </a:p>
          <a:p>
            <a:endParaRPr lang="es-ES" dirty="0" smtClean="0"/>
          </a:p>
          <a:p>
            <a:r>
              <a:rPr lang="es-ES" dirty="0" smtClean="0"/>
              <a:t>[APROVECHAD</a:t>
            </a:r>
            <a:r>
              <a:rPr lang="es-ES" baseline="0" dirty="0" smtClean="0"/>
              <a:t> PARA IDENTIFICAR A LOS COORDINADORES EN LA SALA, QUE LEVANTEN LA MANO, QUE VENGAN AL ESCENARIO…LA IDEA ES QUE TODOS LOS ASISTENTES SEPAN QUIÉNES SON]</a:t>
            </a:r>
            <a:endParaRPr lang="es-ES" dirty="0"/>
          </a:p>
        </p:txBody>
      </p:sp>
      <p:sp>
        <p:nvSpPr>
          <p:cNvPr id="4" name="Slide Number Placeholder 3"/>
          <p:cNvSpPr>
            <a:spLocks noGrp="1"/>
          </p:cNvSpPr>
          <p:nvPr>
            <p:ph type="sldNum" sz="quarter" idx="10"/>
          </p:nvPr>
        </p:nvSpPr>
        <p:spPr/>
        <p:txBody>
          <a:bodyPr/>
          <a:lstStyle/>
          <a:p>
            <a:fld id="{1DCEFCAB-67CC-4A0C-8E3C-462167FA539E}" type="slidenum">
              <a:rPr lang="es-ES" smtClean="0"/>
              <a:t>6</a:t>
            </a:fld>
            <a:endParaRPr lang="es-ES"/>
          </a:p>
        </p:txBody>
      </p:sp>
    </p:spTree>
    <p:extLst>
      <p:ext uri="{BB962C8B-B14F-4D97-AF65-F5344CB8AC3E}">
        <p14:creationId xmlns:p14="http://schemas.microsoft.com/office/powerpoint/2010/main" val="2840690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Recordad que durante todo el </a:t>
            </a:r>
            <a:r>
              <a:rPr lang="es-ES" dirty="0" err="1" smtClean="0"/>
              <a:t>Megathon</a:t>
            </a:r>
            <a:r>
              <a:rPr lang="es-ES" dirty="0" smtClean="0"/>
              <a:t> vais a poder contar con la ayuda de los siguientes mentores.</a:t>
            </a:r>
          </a:p>
          <a:p>
            <a:endParaRPr lang="es-ES" dirty="0" smtClean="0"/>
          </a:p>
          <a:p>
            <a:r>
              <a:rPr lang="es-ES" dirty="0" smtClean="0"/>
              <a:t>[APROVECHAD</a:t>
            </a:r>
            <a:r>
              <a:rPr lang="es-ES" baseline="0" dirty="0" smtClean="0"/>
              <a:t> PARA IDENTIFICAR A LOS COORDINADORES EN LA SALA, QUE LEVANTEN LA MANO, QUE VENGAN AL ESCENARIO…LA IDEA ES QUE TODOS LOS ASISTENTES SEPAN QUIÉNES SON]</a:t>
            </a:r>
            <a:endParaRPr lang="es-ES" dirty="0"/>
          </a:p>
        </p:txBody>
      </p:sp>
      <p:sp>
        <p:nvSpPr>
          <p:cNvPr id="4" name="Slide Number Placeholder 3"/>
          <p:cNvSpPr>
            <a:spLocks noGrp="1"/>
          </p:cNvSpPr>
          <p:nvPr>
            <p:ph type="sldNum" sz="quarter" idx="10"/>
          </p:nvPr>
        </p:nvSpPr>
        <p:spPr/>
        <p:txBody>
          <a:bodyPr/>
          <a:lstStyle/>
          <a:p>
            <a:fld id="{1DCEFCAB-67CC-4A0C-8E3C-462167FA539E}" type="slidenum">
              <a:rPr lang="es-ES" smtClean="0"/>
              <a:t>7</a:t>
            </a:fld>
            <a:endParaRPr lang="es-ES"/>
          </a:p>
        </p:txBody>
      </p:sp>
    </p:spTree>
    <p:extLst>
      <p:ext uri="{BB962C8B-B14F-4D97-AF65-F5344CB8AC3E}">
        <p14:creationId xmlns:p14="http://schemas.microsoft.com/office/powerpoint/2010/main" val="1270011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Recordad que durante todo el </a:t>
            </a:r>
            <a:r>
              <a:rPr lang="es-ES" dirty="0" err="1" smtClean="0"/>
              <a:t>Megathon</a:t>
            </a:r>
            <a:r>
              <a:rPr lang="es-ES" dirty="0" smtClean="0"/>
              <a:t> vais a poder contar con la ayuda de los siguientes mentores.</a:t>
            </a:r>
          </a:p>
          <a:p>
            <a:endParaRPr lang="es-ES" dirty="0" smtClean="0"/>
          </a:p>
          <a:p>
            <a:r>
              <a:rPr lang="es-ES" dirty="0" smtClean="0"/>
              <a:t>[APROVECHAD</a:t>
            </a:r>
            <a:r>
              <a:rPr lang="es-ES" baseline="0" dirty="0" smtClean="0"/>
              <a:t> PARA IDENTIFICAR A LOS COORDINADORES EN LA SALA, QUE LEVANTEN LA MANO, QUE VENGAN AL ESCENARIO…LA IDEA ES QUE TODOS LOS ASISTENTES SEPAN QUIÉNES SON]</a:t>
            </a:r>
            <a:endParaRPr lang="es-ES" dirty="0"/>
          </a:p>
        </p:txBody>
      </p:sp>
      <p:sp>
        <p:nvSpPr>
          <p:cNvPr id="4" name="Slide Number Placeholder 3"/>
          <p:cNvSpPr>
            <a:spLocks noGrp="1"/>
          </p:cNvSpPr>
          <p:nvPr>
            <p:ph type="sldNum" sz="quarter" idx="10"/>
          </p:nvPr>
        </p:nvSpPr>
        <p:spPr/>
        <p:txBody>
          <a:bodyPr/>
          <a:lstStyle/>
          <a:p>
            <a:fld id="{1DCEFCAB-67CC-4A0C-8E3C-462167FA539E}" type="slidenum">
              <a:rPr lang="es-ES" smtClean="0"/>
              <a:t>8</a:t>
            </a:fld>
            <a:endParaRPr lang="es-ES"/>
          </a:p>
        </p:txBody>
      </p:sp>
    </p:spTree>
    <p:extLst>
      <p:ext uri="{BB962C8B-B14F-4D97-AF65-F5344CB8AC3E}">
        <p14:creationId xmlns:p14="http://schemas.microsoft.com/office/powerpoint/2010/main" val="183249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r>
              <a:rPr lang="en-US" sz="1800" b="1" dirty="0">
                <a:solidFill>
                  <a:srgbClr val="4F81BD"/>
                </a:solidFill>
                <a:latin typeface="Cambria"/>
                <a:ea typeface="Times New Roman"/>
                <a:cs typeface="Times New Roman"/>
              </a:rPr>
              <a:t>Frame and Page</a:t>
            </a:r>
          </a:p>
          <a:p>
            <a:pPr>
              <a:lnSpc>
                <a:spcPct val="115000"/>
              </a:lnSpc>
              <a:spcAft>
                <a:spcPts val="1000"/>
              </a:spcAft>
            </a:pPr>
            <a:r>
              <a:rPr lang="en-US" sz="1400" dirty="0">
                <a:ea typeface="Calibri"/>
                <a:cs typeface="Times New Roman"/>
              </a:rPr>
              <a:t>Let’s just take a look at the anatomy of the screen display area.</a:t>
            </a:r>
          </a:p>
          <a:p>
            <a:pPr>
              <a:lnSpc>
                <a:spcPct val="115000"/>
              </a:lnSpc>
              <a:spcAft>
                <a:spcPts val="1000"/>
              </a:spcAft>
            </a:pPr>
            <a:endParaRPr lang="en-US" sz="1400" dirty="0" smtClean="0">
              <a:ea typeface="Calibri"/>
              <a:cs typeface="Times New Roman"/>
            </a:endParaRPr>
          </a:p>
          <a:p>
            <a:pPr>
              <a:lnSpc>
                <a:spcPct val="115000"/>
              </a:lnSpc>
              <a:spcAft>
                <a:spcPts val="1000"/>
              </a:spcAft>
            </a:pPr>
            <a:r>
              <a:rPr lang="en-US" sz="1400" dirty="0" smtClean="0">
                <a:ea typeface="Calibri"/>
                <a:cs typeface="Times New Roman"/>
              </a:rPr>
              <a:t>The </a:t>
            </a:r>
            <a:r>
              <a:rPr lang="en-US" sz="1400" dirty="0">
                <a:ea typeface="Calibri"/>
                <a:cs typeface="Times New Roman"/>
              </a:rPr>
              <a:t>outer container for everything that goes on in your application, for all the pages, is the Frame. You don’t really program this object, it just sits there throughout the life of your application and is just where the pages display. In fact, if you look down in the </a:t>
            </a:r>
            <a:r>
              <a:rPr lang="en-US" sz="1400" dirty="0" err="1">
                <a:ea typeface="Calibri"/>
                <a:cs typeface="Times New Roman"/>
              </a:rPr>
              <a:t>InitializePhoneApplication</a:t>
            </a:r>
            <a:r>
              <a:rPr lang="en-US" sz="1400" dirty="0">
                <a:ea typeface="Calibri"/>
                <a:cs typeface="Times New Roman"/>
              </a:rPr>
              <a:t> method in your </a:t>
            </a:r>
            <a:r>
              <a:rPr lang="en-US" sz="1400" dirty="0" err="1">
                <a:ea typeface="Calibri"/>
                <a:cs typeface="Times New Roman"/>
              </a:rPr>
              <a:t>App.xaml.cs</a:t>
            </a:r>
            <a:r>
              <a:rPr lang="en-US" sz="1400" dirty="0">
                <a:ea typeface="Calibri"/>
                <a:cs typeface="Times New Roman"/>
              </a:rPr>
              <a:t> file, you’ll see where the </a:t>
            </a:r>
            <a:r>
              <a:rPr lang="en-US" sz="1400" dirty="0" err="1">
                <a:ea typeface="Calibri"/>
                <a:cs typeface="Times New Roman"/>
              </a:rPr>
              <a:t>PhoneApplicationFrame</a:t>
            </a:r>
            <a:r>
              <a:rPr lang="en-US" sz="1400" dirty="0">
                <a:ea typeface="Calibri"/>
                <a:cs typeface="Times New Roman"/>
              </a:rPr>
              <a:t> object is initialized and it just sits there for the rest of the life of your application.</a:t>
            </a:r>
          </a:p>
          <a:p>
            <a:pPr>
              <a:lnSpc>
                <a:spcPct val="115000"/>
              </a:lnSpc>
              <a:spcAft>
                <a:spcPts val="1000"/>
              </a:spcAft>
            </a:pPr>
            <a:endParaRPr lang="en-US" sz="1400" dirty="0" smtClean="0">
              <a:ea typeface="Calibri"/>
              <a:cs typeface="Times New Roman"/>
            </a:endParaRPr>
          </a:p>
          <a:p>
            <a:pPr>
              <a:lnSpc>
                <a:spcPct val="115000"/>
              </a:lnSpc>
              <a:spcAft>
                <a:spcPts val="1000"/>
              </a:spcAft>
            </a:pPr>
            <a:r>
              <a:rPr lang="en-US" sz="1400" dirty="0" smtClean="0">
                <a:ea typeface="Calibri"/>
                <a:cs typeface="Times New Roman"/>
              </a:rPr>
              <a:t>The </a:t>
            </a:r>
            <a:r>
              <a:rPr lang="en-US" sz="1400" dirty="0">
                <a:ea typeface="Calibri"/>
                <a:cs typeface="Times New Roman"/>
              </a:rPr>
              <a:t>Frame also owns the system tray and application bar.</a:t>
            </a:r>
          </a:p>
          <a:p>
            <a:pPr>
              <a:lnSpc>
                <a:spcPct val="115000"/>
              </a:lnSpc>
              <a:spcAft>
                <a:spcPts val="1000"/>
              </a:spcAft>
            </a:pPr>
            <a:endParaRPr lang="en-US" sz="1400" dirty="0" smtClean="0">
              <a:ea typeface="Calibri"/>
              <a:cs typeface="Times New Roman"/>
            </a:endParaRPr>
          </a:p>
          <a:p>
            <a:pPr>
              <a:lnSpc>
                <a:spcPct val="115000"/>
              </a:lnSpc>
              <a:spcAft>
                <a:spcPts val="1000"/>
              </a:spcAft>
            </a:pPr>
            <a:r>
              <a:rPr lang="en-US" sz="1400" dirty="0" smtClean="0">
                <a:ea typeface="Calibri"/>
                <a:cs typeface="Times New Roman"/>
              </a:rPr>
              <a:t>Inside </a:t>
            </a:r>
            <a:r>
              <a:rPr lang="en-US" sz="1400" dirty="0">
                <a:ea typeface="Calibri"/>
                <a:cs typeface="Times New Roman"/>
              </a:rPr>
              <a:t>the Frame go the pages of your application.</a:t>
            </a:r>
          </a:p>
          <a:p>
            <a:pPr>
              <a:lnSpc>
                <a:spcPct val="115000"/>
              </a:lnSpc>
              <a:spcAft>
                <a:spcPts val="1000"/>
              </a:spcAft>
            </a:pPr>
            <a:r>
              <a:rPr lang="en-US" sz="1400" dirty="0">
                <a:ea typeface="Calibri"/>
                <a:cs typeface="Times New Roman"/>
              </a:rPr>
              <a:t/>
            </a:r>
            <a:br>
              <a:rPr lang="en-US" sz="1400" dirty="0">
                <a:ea typeface="Calibri"/>
                <a:cs typeface="Times New Roman"/>
              </a:rPr>
            </a:br>
            <a:r>
              <a:rPr lang="en-US" sz="1400" dirty="0">
                <a:ea typeface="Calibri"/>
                <a:cs typeface="Times New Roman"/>
              </a:rPr>
              <a:t>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9</a:t>
            </a:fld>
            <a:endParaRPr lang="en-US"/>
          </a:p>
        </p:txBody>
      </p:sp>
    </p:spTree>
    <p:extLst>
      <p:ext uri="{BB962C8B-B14F-4D97-AF65-F5344CB8AC3E}">
        <p14:creationId xmlns:p14="http://schemas.microsoft.com/office/powerpoint/2010/main" val="3999948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60548"/>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49910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19"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 name="Date Placeholder 1"/>
          <p:cNvSpPr>
            <a:spLocks noGrp="1"/>
          </p:cNvSpPr>
          <p:nvPr>
            <p:ph type="dt" sz="half" idx="22"/>
          </p:nvPr>
        </p:nvSpPr>
        <p:spPr/>
        <p:txBody>
          <a:bodyPr/>
          <a:lstStyle/>
          <a:p>
            <a:fld id="{F0EA47CC-68D0-47CA-B57C-F3FEDF0941F3}" type="datetime1">
              <a:rPr lang="en-US" smtClean="0"/>
              <a:t>4/12/2013</a:t>
            </a:fld>
            <a:endParaRPr lang="en-US" dirty="0"/>
          </a:p>
        </p:txBody>
      </p:sp>
      <p:sp>
        <p:nvSpPr>
          <p:cNvPr id="10" name="Footer Placeholder 9"/>
          <p:cNvSpPr>
            <a:spLocks noGrp="1"/>
          </p:cNvSpPr>
          <p:nvPr>
            <p:ph type="ftr" sz="quarter" idx="23"/>
          </p:nvPr>
        </p:nvSpPr>
        <p:spPr/>
        <p:txBody>
          <a:bodyPr/>
          <a:lstStyle/>
          <a:p>
            <a:r>
              <a:rPr lang="en-US" smtClean="0"/>
              <a:t>Microsoft confidential</a:t>
            </a:r>
            <a:endParaRPr lang="en-US" dirty="0"/>
          </a:p>
        </p:txBody>
      </p:sp>
      <p:sp>
        <p:nvSpPr>
          <p:cNvPr id="20" name="Slide Number Placeholder 19"/>
          <p:cNvSpPr>
            <a:spLocks noGrp="1"/>
          </p:cNvSpPr>
          <p:nvPr>
            <p:ph type="sldNum" sz="quarter" idx="24"/>
          </p:nvPr>
        </p:nvSpPr>
        <p:spPr/>
        <p:txBody>
          <a:bodyPr/>
          <a:lstStyle/>
          <a:p>
            <a:fld id="{B6F15528-21DE-4FAA-801E-634DDDAF4B2B}" type="slidenum">
              <a:rPr lang="en-US" smtClean="0"/>
              <a:pPr/>
              <a:t>‹#›</a:t>
            </a:fld>
            <a:endParaRPr lang="en-US" dirty="0"/>
          </a:p>
        </p:txBody>
      </p:sp>
      <p:sp>
        <p:nvSpPr>
          <p:cNvPr id="21" name="Title 20"/>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5" name="Text Placeholder 24"/>
          <p:cNvSpPr>
            <a:spLocks noGrp="1"/>
          </p:cNvSpPr>
          <p:nvPr>
            <p:ph type="body" sz="quarter" idx="25" hasCustomPrompt="1"/>
          </p:nvPr>
        </p:nvSpPr>
        <p:spPr>
          <a:xfrm>
            <a:off x="457200"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3" name="Text Placeholder 21"/>
          <p:cNvSpPr>
            <a:spLocks noGrp="1"/>
          </p:cNvSpPr>
          <p:nvPr>
            <p:ph type="body" sz="quarter" idx="26" hasCustomPrompt="1"/>
          </p:nvPr>
        </p:nvSpPr>
        <p:spPr>
          <a:xfrm>
            <a:off x="457200" y="2047595"/>
            <a:ext cx="2241550" cy="245296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4" name="Text Placeholder 24"/>
          <p:cNvSpPr>
            <a:spLocks noGrp="1"/>
          </p:cNvSpPr>
          <p:nvPr>
            <p:ph type="body" sz="quarter" idx="27" hasCustomPrompt="1"/>
          </p:nvPr>
        </p:nvSpPr>
        <p:spPr>
          <a:xfrm>
            <a:off x="2849563"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5" name="Text Placeholder 21"/>
          <p:cNvSpPr>
            <a:spLocks noGrp="1"/>
          </p:cNvSpPr>
          <p:nvPr>
            <p:ph type="body" sz="quarter" idx="28" hasCustomPrompt="1"/>
          </p:nvPr>
        </p:nvSpPr>
        <p:spPr>
          <a:xfrm>
            <a:off x="2849563" y="2047595"/>
            <a:ext cx="2241550" cy="245296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6" name="Text Placeholder 24"/>
          <p:cNvSpPr>
            <a:spLocks noGrp="1"/>
          </p:cNvSpPr>
          <p:nvPr>
            <p:ph type="body" sz="quarter" idx="29" hasCustomPrompt="1"/>
          </p:nvPr>
        </p:nvSpPr>
        <p:spPr>
          <a:xfrm>
            <a:off x="5243513"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7" name="Text Placeholder 21"/>
          <p:cNvSpPr>
            <a:spLocks noGrp="1"/>
          </p:cNvSpPr>
          <p:nvPr>
            <p:ph type="body" sz="quarter" idx="30" hasCustomPrompt="1"/>
          </p:nvPr>
        </p:nvSpPr>
        <p:spPr>
          <a:xfrm>
            <a:off x="5243513" y="2047595"/>
            <a:ext cx="2241550" cy="245296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9" name="Text Placeholder 2"/>
          <p:cNvSpPr>
            <a:spLocks noGrp="1"/>
          </p:cNvSpPr>
          <p:nvPr>
            <p:ph type="body" sz="quarter" idx="31" hasCustomPrompt="1"/>
          </p:nvPr>
        </p:nvSpPr>
        <p:spPr>
          <a:xfrm>
            <a:off x="7642225" y="2047595"/>
            <a:ext cx="1044575" cy="978179"/>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1790029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s With Graphics">
    <p:spTree>
      <p:nvGrpSpPr>
        <p:cNvPr id="1" name=""/>
        <p:cNvGrpSpPr/>
        <p:nvPr/>
      </p:nvGrpSpPr>
      <p:grpSpPr>
        <a:xfrm>
          <a:off x="0" y="0"/>
          <a:ext cx="0" cy="0"/>
          <a:chOff x="0" y="0"/>
          <a:chExt cx="0" cy="0"/>
        </a:xfrm>
      </p:grpSpPr>
      <p:sp>
        <p:nvSpPr>
          <p:cNvPr id="22" name="Text Placeholder 13"/>
          <p:cNvSpPr>
            <a:spLocks noGrp="1"/>
          </p:cNvSpPr>
          <p:nvPr>
            <p:ph type="body" sz="quarter" idx="21"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0" name="Date Placeholder 19"/>
          <p:cNvSpPr>
            <a:spLocks noGrp="1"/>
          </p:cNvSpPr>
          <p:nvPr>
            <p:ph type="dt" sz="half" idx="22"/>
          </p:nvPr>
        </p:nvSpPr>
        <p:spPr/>
        <p:txBody>
          <a:bodyPr/>
          <a:lstStyle/>
          <a:p>
            <a:fld id="{119AA97A-F775-4FF6-9353-771770504224}" type="datetime1">
              <a:rPr lang="en-US" smtClean="0"/>
              <a:t>4/12/2013</a:t>
            </a:fld>
            <a:endParaRPr lang="en-US" dirty="0"/>
          </a:p>
        </p:txBody>
      </p:sp>
      <p:sp>
        <p:nvSpPr>
          <p:cNvPr id="23" name="Footer Placeholder 22"/>
          <p:cNvSpPr>
            <a:spLocks noGrp="1"/>
          </p:cNvSpPr>
          <p:nvPr>
            <p:ph type="ftr" sz="quarter" idx="23"/>
          </p:nvPr>
        </p:nvSpPr>
        <p:spPr/>
        <p:txBody>
          <a:bodyPr/>
          <a:lstStyle/>
          <a:p>
            <a:r>
              <a:rPr lang="en-US" smtClean="0"/>
              <a:t>Microsoft confidential</a:t>
            </a:r>
            <a:endParaRPr lang="en-US" dirty="0"/>
          </a:p>
        </p:txBody>
      </p:sp>
      <p:sp>
        <p:nvSpPr>
          <p:cNvPr id="24" name="Slide Number Placeholder 23"/>
          <p:cNvSpPr>
            <a:spLocks noGrp="1"/>
          </p:cNvSpPr>
          <p:nvPr>
            <p:ph type="sldNum" sz="quarter" idx="24"/>
          </p:nvPr>
        </p:nvSpPr>
        <p:spPr/>
        <p:txBody>
          <a:bodyPr/>
          <a:lstStyle/>
          <a:p>
            <a:fld id="{B6F15528-21DE-4FAA-801E-634DDDAF4B2B}" type="slidenum">
              <a:rPr lang="en-US" smtClean="0"/>
              <a:pPr/>
              <a:t>‹#›</a:t>
            </a:fld>
            <a:endParaRPr lang="en-US" dirty="0"/>
          </a:p>
        </p:txBody>
      </p:sp>
      <p:sp>
        <p:nvSpPr>
          <p:cNvPr id="25" name="Title 24"/>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7" name="Content Placeholder 9"/>
          <p:cNvSpPr>
            <a:spLocks noGrp="1"/>
          </p:cNvSpPr>
          <p:nvPr>
            <p:ph sz="quarter" idx="18" hasCustomPrompt="1"/>
          </p:nvPr>
        </p:nvSpPr>
        <p:spPr>
          <a:xfrm>
            <a:off x="457200" y="1220788"/>
            <a:ext cx="2241550" cy="135572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a:t>
            </a:r>
            <a:br>
              <a:rPr lang="en-US" dirty="0" smtClean="0"/>
            </a:br>
            <a:r>
              <a:rPr lang="en-US" dirty="0" smtClean="0"/>
              <a:t>graphic/photo</a:t>
            </a:r>
            <a:endParaRPr lang="en-US" dirty="0"/>
          </a:p>
        </p:txBody>
      </p:sp>
      <p:sp>
        <p:nvSpPr>
          <p:cNvPr id="28" name="Content Placeholder 9"/>
          <p:cNvSpPr>
            <a:spLocks noGrp="1"/>
          </p:cNvSpPr>
          <p:nvPr>
            <p:ph sz="quarter" idx="25" hasCustomPrompt="1"/>
          </p:nvPr>
        </p:nvSpPr>
        <p:spPr>
          <a:xfrm>
            <a:off x="2850357" y="1220788"/>
            <a:ext cx="2241550" cy="135572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a:t>
            </a:r>
            <a:br>
              <a:rPr lang="en-US" dirty="0" smtClean="0"/>
            </a:br>
            <a:r>
              <a:rPr lang="en-US" dirty="0" smtClean="0"/>
              <a:t>graphic/photo</a:t>
            </a:r>
            <a:endParaRPr lang="en-US" dirty="0"/>
          </a:p>
        </p:txBody>
      </p:sp>
      <p:sp>
        <p:nvSpPr>
          <p:cNvPr id="29" name="Content Placeholder 9"/>
          <p:cNvSpPr>
            <a:spLocks noGrp="1"/>
          </p:cNvSpPr>
          <p:nvPr>
            <p:ph sz="quarter" idx="26" hasCustomPrompt="1"/>
          </p:nvPr>
        </p:nvSpPr>
        <p:spPr>
          <a:xfrm>
            <a:off x="5243513" y="1220788"/>
            <a:ext cx="2241550" cy="135572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a:t>
            </a:r>
            <a:br>
              <a:rPr lang="en-US" dirty="0" smtClean="0"/>
            </a:br>
            <a:r>
              <a:rPr lang="en-US" dirty="0" smtClean="0"/>
              <a:t>graphic/photo</a:t>
            </a:r>
            <a:endParaRPr lang="en-US" dirty="0"/>
          </a:p>
        </p:txBody>
      </p:sp>
      <p:sp>
        <p:nvSpPr>
          <p:cNvPr id="36" name="Text Placeholder 24"/>
          <p:cNvSpPr>
            <a:spLocks noGrp="1"/>
          </p:cNvSpPr>
          <p:nvPr>
            <p:ph type="body" sz="quarter" idx="27" hasCustomPrompt="1"/>
          </p:nvPr>
        </p:nvSpPr>
        <p:spPr>
          <a:xfrm>
            <a:off x="457200" y="2705660"/>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7" name="Text Placeholder 21"/>
          <p:cNvSpPr>
            <a:spLocks noGrp="1"/>
          </p:cNvSpPr>
          <p:nvPr>
            <p:ph type="body" sz="quarter" idx="28" hasCustomPrompt="1"/>
          </p:nvPr>
        </p:nvSpPr>
        <p:spPr>
          <a:xfrm>
            <a:off x="457201" y="2960967"/>
            <a:ext cx="2241550" cy="153959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8" name="Text Placeholder 24"/>
          <p:cNvSpPr>
            <a:spLocks noGrp="1"/>
          </p:cNvSpPr>
          <p:nvPr>
            <p:ph type="body" sz="quarter" idx="29" hasCustomPrompt="1"/>
          </p:nvPr>
        </p:nvSpPr>
        <p:spPr>
          <a:xfrm>
            <a:off x="2850357" y="2705660"/>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9" name="Text Placeholder 21"/>
          <p:cNvSpPr>
            <a:spLocks noGrp="1"/>
          </p:cNvSpPr>
          <p:nvPr>
            <p:ph type="body" sz="quarter" idx="30" hasCustomPrompt="1"/>
          </p:nvPr>
        </p:nvSpPr>
        <p:spPr>
          <a:xfrm>
            <a:off x="2850357" y="2960967"/>
            <a:ext cx="2241550" cy="153959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0" name="Text Placeholder 24"/>
          <p:cNvSpPr>
            <a:spLocks noGrp="1"/>
          </p:cNvSpPr>
          <p:nvPr>
            <p:ph type="body" sz="quarter" idx="31" hasCustomPrompt="1"/>
          </p:nvPr>
        </p:nvSpPr>
        <p:spPr>
          <a:xfrm>
            <a:off x="5243513" y="2705660"/>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41" name="Text Placeholder 21"/>
          <p:cNvSpPr>
            <a:spLocks noGrp="1"/>
          </p:cNvSpPr>
          <p:nvPr>
            <p:ph type="body" sz="quarter" idx="32" hasCustomPrompt="1"/>
          </p:nvPr>
        </p:nvSpPr>
        <p:spPr>
          <a:xfrm>
            <a:off x="5243513" y="2960967"/>
            <a:ext cx="2241550" cy="153959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89585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3"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 name="Date Placeholder 1"/>
          <p:cNvSpPr>
            <a:spLocks noGrp="1"/>
          </p:cNvSpPr>
          <p:nvPr>
            <p:ph type="dt" sz="half" idx="20"/>
          </p:nvPr>
        </p:nvSpPr>
        <p:spPr/>
        <p:txBody>
          <a:bodyPr/>
          <a:lstStyle/>
          <a:p>
            <a:fld id="{6C4956D0-E5CC-4A8E-A915-89DC1B80EAA0}" type="datetime1">
              <a:rPr lang="en-US" smtClean="0"/>
              <a:t>4/12/2013</a:t>
            </a:fld>
            <a:endParaRPr lang="en-US" dirty="0"/>
          </a:p>
        </p:txBody>
      </p:sp>
      <p:sp>
        <p:nvSpPr>
          <p:cNvPr id="3" name="Footer Placeholder 2"/>
          <p:cNvSpPr>
            <a:spLocks noGrp="1"/>
          </p:cNvSpPr>
          <p:nvPr>
            <p:ph type="ftr" sz="quarter" idx="21"/>
          </p:nvPr>
        </p:nvSpPr>
        <p:spPr/>
        <p:txBody>
          <a:bodyPr/>
          <a:lstStyle/>
          <a:p>
            <a:r>
              <a:rPr lang="en-US" smtClean="0"/>
              <a:t>Microsoft confidential</a:t>
            </a:r>
            <a:endParaRPr lang="en-US" dirty="0"/>
          </a:p>
        </p:txBody>
      </p:sp>
      <p:sp>
        <p:nvSpPr>
          <p:cNvPr id="9" name="Slide Number Placeholder 8"/>
          <p:cNvSpPr>
            <a:spLocks noGrp="1"/>
          </p:cNvSpPr>
          <p:nvPr>
            <p:ph type="sldNum" sz="quarter" idx="22"/>
          </p:nvPr>
        </p:nvSpPr>
        <p:spPr/>
        <p:txBody>
          <a:bodyPr/>
          <a:lstStyle/>
          <a:p>
            <a:fld id="{B6F15528-21DE-4FAA-801E-634DDDAF4B2B}" type="slidenum">
              <a:rPr lang="en-US" smtClean="0"/>
              <a:pPr/>
              <a:t>‹#›</a:t>
            </a:fld>
            <a:endParaRPr lang="en-US" dirty="0"/>
          </a:p>
        </p:txBody>
      </p:sp>
      <p:sp>
        <p:nvSpPr>
          <p:cNvPr id="24" name="Text Placeholder 2"/>
          <p:cNvSpPr>
            <a:spLocks noGrp="1"/>
          </p:cNvSpPr>
          <p:nvPr>
            <p:ph type="body" sz="quarter" idx="23" hasCustomPrompt="1"/>
          </p:nvPr>
        </p:nvSpPr>
        <p:spPr>
          <a:xfrm>
            <a:off x="457200" y="1152524"/>
            <a:ext cx="7027863" cy="1266825"/>
          </a:xfr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p:txBody>
      </p:sp>
      <p:sp>
        <p:nvSpPr>
          <p:cNvPr id="14" name="Title 13"/>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6" name="Text Placeholder 25"/>
          <p:cNvSpPr>
            <a:spLocks noGrp="1"/>
          </p:cNvSpPr>
          <p:nvPr>
            <p:ph type="body" sz="quarter" idx="24"/>
          </p:nvPr>
        </p:nvSpPr>
        <p:spPr>
          <a:xfrm>
            <a:off x="457200" y="2574925"/>
            <a:ext cx="2241550" cy="192563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9" name="Text Placeholder 25"/>
          <p:cNvSpPr>
            <a:spLocks noGrp="1"/>
          </p:cNvSpPr>
          <p:nvPr>
            <p:ph type="body" sz="quarter" idx="25"/>
          </p:nvPr>
        </p:nvSpPr>
        <p:spPr>
          <a:xfrm>
            <a:off x="2850357" y="2574925"/>
            <a:ext cx="2241550" cy="192563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ext Placeholder 25"/>
          <p:cNvSpPr>
            <a:spLocks noGrp="1"/>
          </p:cNvSpPr>
          <p:nvPr>
            <p:ph type="body" sz="quarter" idx="26"/>
          </p:nvPr>
        </p:nvSpPr>
        <p:spPr>
          <a:xfrm>
            <a:off x="5243513" y="2574925"/>
            <a:ext cx="2241550" cy="192563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10814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les">
    <p:spTree>
      <p:nvGrpSpPr>
        <p:cNvPr id="1" name=""/>
        <p:cNvGrpSpPr/>
        <p:nvPr/>
      </p:nvGrpSpPr>
      <p:grpSpPr>
        <a:xfrm>
          <a:off x="0" y="0"/>
          <a:ext cx="0" cy="0"/>
          <a:chOff x="0" y="0"/>
          <a:chExt cx="0" cy="0"/>
        </a:xfrm>
      </p:grpSpPr>
      <p:sp>
        <p:nvSpPr>
          <p:cNvPr id="49"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5" name="Date Placeholder 24"/>
          <p:cNvSpPr>
            <a:spLocks noGrp="1"/>
          </p:cNvSpPr>
          <p:nvPr>
            <p:ph type="dt" sz="half" idx="46"/>
          </p:nvPr>
        </p:nvSpPr>
        <p:spPr/>
        <p:txBody>
          <a:bodyPr/>
          <a:lstStyle/>
          <a:p>
            <a:fld id="{7E85A313-FC2D-40B3-881E-BDEE37C9DB5B}" type="datetime1">
              <a:rPr lang="en-US" smtClean="0"/>
              <a:t>4/12/2013</a:t>
            </a:fld>
            <a:endParaRPr lang="en-US" dirty="0"/>
          </a:p>
        </p:txBody>
      </p:sp>
      <p:sp>
        <p:nvSpPr>
          <p:cNvPr id="26" name="Footer Placeholder 25"/>
          <p:cNvSpPr>
            <a:spLocks noGrp="1"/>
          </p:cNvSpPr>
          <p:nvPr>
            <p:ph type="ftr" sz="quarter" idx="47"/>
          </p:nvPr>
        </p:nvSpPr>
        <p:spPr/>
        <p:txBody>
          <a:bodyPr/>
          <a:lstStyle/>
          <a:p>
            <a:r>
              <a:rPr lang="en-US" smtClean="0"/>
              <a:t>Microsoft confidential</a:t>
            </a:r>
            <a:endParaRPr lang="en-US" dirty="0"/>
          </a:p>
        </p:txBody>
      </p:sp>
      <p:sp>
        <p:nvSpPr>
          <p:cNvPr id="48" name="Slide Number Placeholder 47"/>
          <p:cNvSpPr>
            <a:spLocks noGrp="1"/>
          </p:cNvSpPr>
          <p:nvPr>
            <p:ph type="sldNum" sz="quarter" idx="48"/>
          </p:nvPr>
        </p:nvSpPr>
        <p:spPr/>
        <p:txBody>
          <a:bodyPr/>
          <a:lstStyle/>
          <a:p>
            <a:fld id="{B6F15528-21DE-4FAA-801E-634DDDAF4B2B}" type="slidenum">
              <a:rPr lang="en-US" smtClean="0"/>
              <a:pPr/>
              <a:t>‹#›</a:t>
            </a:fld>
            <a:endParaRPr lang="en-US" dirty="0"/>
          </a:p>
        </p:txBody>
      </p:sp>
      <p:sp>
        <p:nvSpPr>
          <p:cNvPr id="50" name="Title 4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54" name="Text Placeholder 23"/>
          <p:cNvSpPr>
            <a:spLocks noGrp="1"/>
          </p:cNvSpPr>
          <p:nvPr>
            <p:ph type="body" sz="quarter" idx="32" hasCustomPrompt="1"/>
          </p:nvPr>
        </p:nvSpPr>
        <p:spPr>
          <a:xfrm>
            <a:off x="457199"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5" name="Text Placeholder 23"/>
          <p:cNvSpPr>
            <a:spLocks noGrp="1"/>
          </p:cNvSpPr>
          <p:nvPr>
            <p:ph type="body" sz="quarter" idx="49" hasCustomPrompt="1"/>
          </p:nvPr>
        </p:nvSpPr>
        <p:spPr>
          <a:xfrm>
            <a:off x="1655063"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6" name="Text Placeholder 23"/>
          <p:cNvSpPr>
            <a:spLocks noGrp="1"/>
          </p:cNvSpPr>
          <p:nvPr>
            <p:ph type="body" sz="quarter" idx="50" hasCustomPrompt="1"/>
          </p:nvPr>
        </p:nvSpPr>
        <p:spPr>
          <a:xfrm>
            <a:off x="2852927"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7" name="Text Placeholder 23"/>
          <p:cNvSpPr>
            <a:spLocks noGrp="1"/>
          </p:cNvSpPr>
          <p:nvPr>
            <p:ph type="body" sz="quarter" idx="51" hasCustomPrompt="1"/>
          </p:nvPr>
        </p:nvSpPr>
        <p:spPr>
          <a:xfrm>
            <a:off x="4050791"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8" name="Text Placeholder 23"/>
          <p:cNvSpPr>
            <a:spLocks noGrp="1"/>
          </p:cNvSpPr>
          <p:nvPr>
            <p:ph type="body" sz="quarter" idx="52" hasCustomPrompt="1"/>
          </p:nvPr>
        </p:nvSpPr>
        <p:spPr>
          <a:xfrm>
            <a:off x="5248655"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9" name="Text Placeholder 23"/>
          <p:cNvSpPr>
            <a:spLocks noGrp="1"/>
          </p:cNvSpPr>
          <p:nvPr>
            <p:ph type="body" sz="quarter" idx="53" hasCustomPrompt="1"/>
          </p:nvPr>
        </p:nvSpPr>
        <p:spPr>
          <a:xfrm>
            <a:off x="6446519"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0" name="Text Placeholder 23"/>
          <p:cNvSpPr>
            <a:spLocks noGrp="1"/>
          </p:cNvSpPr>
          <p:nvPr>
            <p:ph type="body" sz="quarter" idx="54" hasCustomPrompt="1"/>
          </p:nvPr>
        </p:nvSpPr>
        <p:spPr>
          <a:xfrm>
            <a:off x="7644384"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1" name="Text Placeholder 23"/>
          <p:cNvSpPr>
            <a:spLocks noGrp="1"/>
          </p:cNvSpPr>
          <p:nvPr>
            <p:ph type="body" sz="quarter" idx="55" hasCustomPrompt="1"/>
          </p:nvPr>
        </p:nvSpPr>
        <p:spPr>
          <a:xfrm>
            <a:off x="453009"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2" name="Text Placeholder 23"/>
          <p:cNvSpPr>
            <a:spLocks noGrp="1"/>
          </p:cNvSpPr>
          <p:nvPr>
            <p:ph type="body" sz="quarter" idx="56" hasCustomPrompt="1"/>
          </p:nvPr>
        </p:nvSpPr>
        <p:spPr>
          <a:xfrm>
            <a:off x="1651571"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3" name="Text Placeholder 23"/>
          <p:cNvSpPr>
            <a:spLocks noGrp="1"/>
          </p:cNvSpPr>
          <p:nvPr>
            <p:ph type="body" sz="quarter" idx="57" hasCustomPrompt="1"/>
          </p:nvPr>
        </p:nvSpPr>
        <p:spPr>
          <a:xfrm>
            <a:off x="2850133"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4" name="Text Placeholder 23"/>
          <p:cNvSpPr>
            <a:spLocks noGrp="1"/>
          </p:cNvSpPr>
          <p:nvPr>
            <p:ph type="body" sz="quarter" idx="58" hasCustomPrompt="1"/>
          </p:nvPr>
        </p:nvSpPr>
        <p:spPr>
          <a:xfrm>
            <a:off x="4048695"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5" name="Text Placeholder 23"/>
          <p:cNvSpPr>
            <a:spLocks noGrp="1"/>
          </p:cNvSpPr>
          <p:nvPr>
            <p:ph type="body" sz="quarter" idx="59" hasCustomPrompt="1"/>
          </p:nvPr>
        </p:nvSpPr>
        <p:spPr>
          <a:xfrm>
            <a:off x="5247257"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6" name="Text Placeholder 23"/>
          <p:cNvSpPr>
            <a:spLocks noGrp="1"/>
          </p:cNvSpPr>
          <p:nvPr>
            <p:ph type="body" sz="quarter" idx="60" hasCustomPrompt="1"/>
          </p:nvPr>
        </p:nvSpPr>
        <p:spPr>
          <a:xfrm>
            <a:off x="6445819"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7" name="Text Placeholder 23"/>
          <p:cNvSpPr>
            <a:spLocks noGrp="1"/>
          </p:cNvSpPr>
          <p:nvPr>
            <p:ph type="body" sz="quarter" idx="61" hasCustomPrompt="1"/>
          </p:nvPr>
        </p:nvSpPr>
        <p:spPr>
          <a:xfrm>
            <a:off x="7644384"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Tree>
    <p:extLst>
      <p:ext uri="{BB962C8B-B14F-4D97-AF65-F5344CB8AC3E}">
        <p14:creationId xmlns:p14="http://schemas.microsoft.com/office/powerpoint/2010/main" val="228009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457200" y="1830389"/>
            <a:ext cx="5837238" cy="2670174"/>
          </a:xfrm>
        </p:spPr>
        <p:txBody>
          <a:bodyPr/>
          <a:lstStyle>
            <a:lvl1pPr marL="0" indent="0">
              <a:buNone/>
              <a:defRPr/>
            </a:lvl1pPr>
          </a:lstStyle>
          <a:p>
            <a:r>
              <a:rPr lang="en-US" dirty="0" smtClean="0"/>
              <a:t>Click to add chart</a:t>
            </a:r>
            <a:endParaRPr lang="en-US" dirty="0"/>
          </a:p>
        </p:txBody>
      </p:sp>
      <p:sp>
        <p:nvSpPr>
          <p:cNvPr id="19" name="Text Placeholder 13"/>
          <p:cNvSpPr>
            <a:spLocks noGrp="1"/>
          </p:cNvSpPr>
          <p:nvPr>
            <p:ph type="body" sz="quarter" idx="19"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0" name="Date Placeholder 9"/>
          <p:cNvSpPr>
            <a:spLocks noGrp="1"/>
          </p:cNvSpPr>
          <p:nvPr>
            <p:ph type="dt" sz="half" idx="20"/>
          </p:nvPr>
        </p:nvSpPr>
        <p:spPr/>
        <p:txBody>
          <a:bodyPr/>
          <a:lstStyle/>
          <a:p>
            <a:fld id="{0652562F-02D1-433B-B06A-AEC78FA435C6}" type="datetime1">
              <a:rPr lang="en-US" smtClean="0"/>
              <a:t>4/12/2013</a:t>
            </a:fld>
            <a:endParaRPr lang="en-US" dirty="0"/>
          </a:p>
        </p:txBody>
      </p:sp>
      <p:sp>
        <p:nvSpPr>
          <p:cNvPr id="20" name="Footer Placeholder 19"/>
          <p:cNvSpPr>
            <a:spLocks noGrp="1"/>
          </p:cNvSpPr>
          <p:nvPr>
            <p:ph type="ftr" sz="quarter" idx="21"/>
          </p:nvPr>
        </p:nvSpPr>
        <p:spPr/>
        <p:txBody>
          <a:bodyPr/>
          <a:lstStyle/>
          <a:p>
            <a:r>
              <a:rPr lang="en-US" smtClean="0"/>
              <a:t>Microsoft confidential</a:t>
            </a:r>
            <a:endParaRPr lang="en-US" dirty="0"/>
          </a:p>
        </p:txBody>
      </p:sp>
      <p:sp>
        <p:nvSpPr>
          <p:cNvPr id="21" name="Slide Number Placeholder 20"/>
          <p:cNvSpPr>
            <a:spLocks noGrp="1"/>
          </p:cNvSpPr>
          <p:nvPr>
            <p:ph type="sldNum" sz="quarter" idx="22"/>
          </p:nvPr>
        </p:nvSpPr>
        <p:spPr/>
        <p:txBody>
          <a:bodyPr/>
          <a:lstStyle/>
          <a:p>
            <a:fld id="{B6F15528-21DE-4FAA-801E-634DDDAF4B2B}" type="slidenum">
              <a:rPr lang="en-US" smtClean="0"/>
              <a:pPr/>
              <a:t>‹#›</a:t>
            </a:fld>
            <a:endParaRPr lang="en-US" dirty="0"/>
          </a:p>
        </p:txBody>
      </p:sp>
      <p:sp>
        <p:nvSpPr>
          <p:cNvPr id="22" name="Title 2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6" name="Text Placeholder 24"/>
          <p:cNvSpPr>
            <a:spLocks noGrp="1"/>
          </p:cNvSpPr>
          <p:nvPr>
            <p:ph type="body" sz="quarter" idx="25" hasCustomPrompt="1"/>
          </p:nvPr>
        </p:nvSpPr>
        <p:spPr>
          <a:xfrm>
            <a:off x="6446838"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7" name="Text Placeholder 21"/>
          <p:cNvSpPr>
            <a:spLocks noGrp="1"/>
          </p:cNvSpPr>
          <p:nvPr>
            <p:ph type="body" sz="quarter" idx="26" hasCustomPrompt="1"/>
          </p:nvPr>
        </p:nvSpPr>
        <p:spPr>
          <a:xfrm>
            <a:off x="6446838" y="2047595"/>
            <a:ext cx="2241550" cy="134330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Text Placeholder 2"/>
          <p:cNvSpPr>
            <a:spLocks noGrp="1"/>
          </p:cNvSpPr>
          <p:nvPr>
            <p:ph type="body" sz="quarter" idx="24" hasCustomPrompt="1"/>
          </p:nvPr>
        </p:nvSpPr>
        <p:spPr>
          <a:xfrm>
            <a:off x="6446839" y="3548062"/>
            <a:ext cx="2239962" cy="952501"/>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1812493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t Large">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457200" y="1830388"/>
            <a:ext cx="8229600" cy="2665411"/>
          </a:xfrm>
        </p:spPr>
        <p:txBody>
          <a:bodyPr/>
          <a:lstStyle>
            <a:lvl1pPr marL="0" indent="0">
              <a:buNone/>
              <a:defRPr/>
            </a:lvl1pPr>
          </a:lstStyle>
          <a:p>
            <a:r>
              <a:rPr lang="en-US" dirty="0" smtClean="0"/>
              <a:t>Click to add chart</a:t>
            </a:r>
            <a:endParaRPr lang="en-US" dirty="0"/>
          </a:p>
        </p:txBody>
      </p:sp>
      <p:sp>
        <p:nvSpPr>
          <p:cNvPr id="15"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3" name="Date Placeholder 2"/>
          <p:cNvSpPr>
            <a:spLocks noGrp="1"/>
          </p:cNvSpPr>
          <p:nvPr>
            <p:ph type="dt" sz="half" idx="19"/>
          </p:nvPr>
        </p:nvSpPr>
        <p:spPr/>
        <p:txBody>
          <a:bodyPr/>
          <a:lstStyle/>
          <a:p>
            <a:fld id="{D06A26AA-BAD1-48B9-8D8B-92EB053398E0}" type="datetime1">
              <a:rPr lang="en-US" smtClean="0"/>
              <a:t>4/12/2013</a:t>
            </a:fld>
            <a:endParaRPr lang="en-US" dirty="0"/>
          </a:p>
        </p:txBody>
      </p:sp>
      <p:sp>
        <p:nvSpPr>
          <p:cNvPr id="7" name="Footer Placeholder 6"/>
          <p:cNvSpPr>
            <a:spLocks noGrp="1"/>
          </p:cNvSpPr>
          <p:nvPr>
            <p:ph type="ftr" sz="quarter" idx="20"/>
          </p:nvPr>
        </p:nvSpPr>
        <p:spPr/>
        <p:txBody>
          <a:bodyPr/>
          <a:lstStyle/>
          <a:p>
            <a:r>
              <a:rPr lang="en-US" smtClean="0"/>
              <a:t>Microsoft confidential</a:t>
            </a:r>
            <a:endParaRPr lang="en-US" dirty="0"/>
          </a:p>
        </p:txBody>
      </p:sp>
      <p:sp>
        <p:nvSpPr>
          <p:cNvPr id="10" name="Slide Number Placeholder 9"/>
          <p:cNvSpPr>
            <a:spLocks noGrp="1"/>
          </p:cNvSpPr>
          <p:nvPr>
            <p:ph type="sldNum" sz="quarter" idx="21"/>
          </p:nvPr>
        </p:nvSpPr>
        <p:spPr/>
        <p:txBody>
          <a:bodyPr/>
          <a:lstStyle/>
          <a:p>
            <a:fld id="{B6F15528-21DE-4FAA-801E-634DDDAF4B2B}" type="slidenum">
              <a:rPr lang="en-US" smtClean="0"/>
              <a:pPr/>
              <a:t>‹#›</a:t>
            </a:fld>
            <a:endParaRPr lang="en-US" dirty="0"/>
          </a:p>
        </p:txBody>
      </p:sp>
      <p:sp>
        <p:nvSpPr>
          <p:cNvPr id="16" name="Title 15"/>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0" name="Text Placeholder 2"/>
          <p:cNvSpPr>
            <a:spLocks noGrp="1"/>
          </p:cNvSpPr>
          <p:nvPr>
            <p:ph type="body" sz="quarter" idx="24" hasCustomPrompt="1"/>
          </p:nvPr>
        </p:nvSpPr>
        <p:spPr>
          <a:xfrm>
            <a:off x="7642225" y="1830388"/>
            <a:ext cx="1044576" cy="1195387"/>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3376380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rt With Two Columns Text">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457200" y="1220788"/>
            <a:ext cx="5837238" cy="3275011"/>
          </a:xfrm>
        </p:spPr>
        <p:txBody>
          <a:bodyPr/>
          <a:lstStyle>
            <a:lvl1pPr marL="0" indent="0">
              <a:buNone/>
              <a:defRPr/>
            </a:lvl1pPr>
          </a:lstStyle>
          <a:p>
            <a:r>
              <a:rPr lang="en-US" dirty="0" smtClean="0"/>
              <a:t>Click to add chart</a:t>
            </a:r>
            <a:endParaRPr lang="en-US" dirty="0"/>
          </a:p>
        </p:txBody>
      </p:sp>
      <p:sp>
        <p:nvSpPr>
          <p:cNvPr id="16" name="Text Placeholder 13"/>
          <p:cNvSpPr>
            <a:spLocks noGrp="1"/>
          </p:cNvSpPr>
          <p:nvPr>
            <p:ph type="body" sz="quarter" idx="20"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 name="Date Placeholder 1"/>
          <p:cNvSpPr>
            <a:spLocks noGrp="1"/>
          </p:cNvSpPr>
          <p:nvPr>
            <p:ph type="dt" sz="half" idx="21"/>
          </p:nvPr>
        </p:nvSpPr>
        <p:spPr/>
        <p:txBody>
          <a:bodyPr/>
          <a:lstStyle/>
          <a:p>
            <a:fld id="{5A038477-B658-4B9B-AB30-645FCD07706C}" type="datetime1">
              <a:rPr lang="en-US" smtClean="0"/>
              <a:t>4/12/2013</a:t>
            </a:fld>
            <a:endParaRPr lang="en-US" dirty="0"/>
          </a:p>
        </p:txBody>
      </p:sp>
      <p:sp>
        <p:nvSpPr>
          <p:cNvPr id="3" name="Footer Placeholder 2"/>
          <p:cNvSpPr>
            <a:spLocks noGrp="1"/>
          </p:cNvSpPr>
          <p:nvPr>
            <p:ph type="ftr" sz="quarter" idx="22"/>
          </p:nvPr>
        </p:nvSpPr>
        <p:spPr/>
        <p:txBody>
          <a:bodyPr/>
          <a:lstStyle/>
          <a:p>
            <a:r>
              <a:rPr lang="en-US" smtClean="0"/>
              <a:t>Microsoft confidential</a:t>
            </a:r>
            <a:endParaRPr lang="en-US" dirty="0"/>
          </a:p>
        </p:txBody>
      </p:sp>
      <p:sp>
        <p:nvSpPr>
          <p:cNvPr id="7" name="Slide Number Placeholder 6"/>
          <p:cNvSpPr>
            <a:spLocks noGrp="1"/>
          </p:cNvSpPr>
          <p:nvPr>
            <p:ph type="sldNum" sz="quarter" idx="23"/>
          </p:nvPr>
        </p:nvSpPr>
        <p:spPr/>
        <p:txBody>
          <a:bodyPr/>
          <a:lstStyle/>
          <a:p>
            <a:fld id="{B6F15528-21DE-4FAA-801E-634DDDAF4B2B}" type="slidenum">
              <a:rPr lang="en-US" smtClean="0"/>
              <a:pPr/>
              <a:t>‹#›</a:t>
            </a:fld>
            <a:endParaRPr lang="en-US" dirty="0"/>
          </a:p>
        </p:txBody>
      </p:sp>
      <p:sp>
        <p:nvSpPr>
          <p:cNvPr id="10" name="Title 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1" name="Text Placeholder 24"/>
          <p:cNvSpPr>
            <a:spLocks noGrp="1"/>
          </p:cNvSpPr>
          <p:nvPr>
            <p:ph type="body" sz="quarter" idx="25" hasCustomPrompt="1"/>
          </p:nvPr>
        </p:nvSpPr>
        <p:spPr>
          <a:xfrm>
            <a:off x="4052888" y="1172883"/>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2" name="Text Placeholder 21"/>
          <p:cNvSpPr>
            <a:spLocks noGrp="1"/>
          </p:cNvSpPr>
          <p:nvPr>
            <p:ph type="body" sz="quarter" idx="26" hasCustomPrompt="1"/>
          </p:nvPr>
        </p:nvSpPr>
        <p:spPr>
          <a:xfrm>
            <a:off x="4052888" y="1428190"/>
            <a:ext cx="2241550" cy="1352831"/>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24"/>
          <p:cNvSpPr>
            <a:spLocks noGrp="1"/>
          </p:cNvSpPr>
          <p:nvPr>
            <p:ph type="body" sz="quarter" idx="27" hasCustomPrompt="1"/>
          </p:nvPr>
        </p:nvSpPr>
        <p:spPr>
          <a:xfrm>
            <a:off x="6445250" y="1172883"/>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4" name="Text Placeholder 21"/>
          <p:cNvSpPr>
            <a:spLocks noGrp="1"/>
          </p:cNvSpPr>
          <p:nvPr>
            <p:ph type="body" sz="quarter" idx="28" hasCustomPrompt="1"/>
          </p:nvPr>
        </p:nvSpPr>
        <p:spPr>
          <a:xfrm>
            <a:off x="6445250" y="1428190"/>
            <a:ext cx="2241550" cy="1352831"/>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Text Placeholder 2"/>
          <p:cNvSpPr>
            <a:spLocks noGrp="1"/>
          </p:cNvSpPr>
          <p:nvPr>
            <p:ph type="body" sz="quarter" idx="24" hasCustomPrompt="1"/>
          </p:nvPr>
        </p:nvSpPr>
        <p:spPr>
          <a:xfrm>
            <a:off x="6446839" y="4010026"/>
            <a:ext cx="2241549" cy="485773"/>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233423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With Subcharts">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457200" y="1219200"/>
            <a:ext cx="8229600" cy="3276599"/>
          </a:xfrm>
        </p:spPr>
        <p:txBody>
          <a:bodyPr/>
          <a:lstStyle>
            <a:lvl1pPr marL="0" indent="0">
              <a:buNone/>
              <a:defRPr/>
            </a:lvl1pPr>
          </a:lstStyle>
          <a:p>
            <a:r>
              <a:rPr lang="en-US" dirty="0" smtClean="0"/>
              <a:t>Click to add chart</a:t>
            </a:r>
            <a:endParaRPr lang="en-US" dirty="0"/>
          </a:p>
        </p:txBody>
      </p:sp>
      <p:sp>
        <p:nvSpPr>
          <p:cNvPr id="16" name="Chart Placeholder 8"/>
          <p:cNvSpPr>
            <a:spLocks noGrp="1"/>
          </p:cNvSpPr>
          <p:nvPr>
            <p:ph type="chart" sz="quarter" idx="19" hasCustomPrompt="1"/>
          </p:nvPr>
        </p:nvSpPr>
        <p:spPr>
          <a:xfrm>
            <a:off x="4054475" y="1219201"/>
            <a:ext cx="3435984" cy="1539239"/>
          </a:xfrm>
        </p:spPr>
        <p:txBody>
          <a:bodyPr/>
          <a:lstStyle>
            <a:lvl1pPr marL="0" indent="0">
              <a:buNone/>
              <a:defRPr/>
            </a:lvl1pPr>
          </a:lstStyle>
          <a:p>
            <a:r>
              <a:rPr lang="en-US" dirty="0" smtClean="0"/>
              <a:t>Click to add chart</a:t>
            </a:r>
            <a:endParaRPr lang="en-US" dirty="0"/>
          </a:p>
        </p:txBody>
      </p:sp>
      <p:sp>
        <p:nvSpPr>
          <p:cNvPr id="17" name="Chart Placeholder 8"/>
          <p:cNvSpPr>
            <a:spLocks noGrp="1"/>
          </p:cNvSpPr>
          <p:nvPr>
            <p:ph type="chart" sz="quarter" idx="20" hasCustomPrompt="1"/>
          </p:nvPr>
        </p:nvSpPr>
        <p:spPr>
          <a:xfrm>
            <a:off x="4054475" y="2956560"/>
            <a:ext cx="3435984" cy="1539239"/>
          </a:xfrm>
        </p:spPr>
        <p:txBody>
          <a:bodyPr/>
          <a:lstStyle>
            <a:lvl1pPr marL="0" indent="0">
              <a:buNone/>
              <a:defRPr/>
            </a:lvl1pPr>
          </a:lstStyle>
          <a:p>
            <a:r>
              <a:rPr lang="en-US" dirty="0" smtClean="0"/>
              <a:t>Click to add chart</a:t>
            </a:r>
            <a:endParaRPr lang="en-US" dirty="0"/>
          </a:p>
        </p:txBody>
      </p:sp>
      <p:sp>
        <p:nvSpPr>
          <p:cNvPr id="20"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 name="Date Placeholder 1"/>
          <p:cNvSpPr>
            <a:spLocks noGrp="1"/>
          </p:cNvSpPr>
          <p:nvPr>
            <p:ph type="dt" sz="half" idx="21"/>
          </p:nvPr>
        </p:nvSpPr>
        <p:spPr/>
        <p:txBody>
          <a:bodyPr/>
          <a:lstStyle/>
          <a:p>
            <a:fld id="{9AAC1120-BD83-4048-BA00-779A6377666C}" type="datetime1">
              <a:rPr lang="en-US" smtClean="0"/>
              <a:t>4/12/2013</a:t>
            </a:fld>
            <a:endParaRPr lang="en-US" dirty="0"/>
          </a:p>
        </p:txBody>
      </p:sp>
      <p:sp>
        <p:nvSpPr>
          <p:cNvPr id="3" name="Footer Placeholder 2"/>
          <p:cNvSpPr>
            <a:spLocks noGrp="1"/>
          </p:cNvSpPr>
          <p:nvPr>
            <p:ph type="ftr" sz="quarter" idx="22"/>
          </p:nvPr>
        </p:nvSpPr>
        <p:spPr/>
        <p:txBody>
          <a:bodyPr/>
          <a:lstStyle/>
          <a:p>
            <a:r>
              <a:rPr lang="en-US" smtClean="0"/>
              <a:t>Microsoft confidential</a:t>
            </a:r>
            <a:endParaRPr lang="en-US" dirty="0"/>
          </a:p>
        </p:txBody>
      </p:sp>
      <p:sp>
        <p:nvSpPr>
          <p:cNvPr id="7" name="Slide Number Placeholder 6"/>
          <p:cNvSpPr>
            <a:spLocks noGrp="1"/>
          </p:cNvSpPr>
          <p:nvPr>
            <p:ph type="sldNum" sz="quarter" idx="23"/>
          </p:nvPr>
        </p:nvSpPr>
        <p:spPr/>
        <p:txBody>
          <a:bodyPr/>
          <a:lstStyle/>
          <a:p>
            <a:fld id="{B6F15528-21DE-4FAA-801E-634DDDAF4B2B}" type="slidenum">
              <a:rPr lang="en-US" smtClean="0"/>
              <a:pPr/>
              <a:t>‹#›</a:t>
            </a:fld>
            <a:endParaRPr lang="en-US" dirty="0"/>
          </a:p>
        </p:txBody>
      </p:sp>
      <p:sp>
        <p:nvSpPr>
          <p:cNvPr id="10" name="Title 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3" name="Text Placeholder 2"/>
          <p:cNvSpPr>
            <a:spLocks noGrp="1"/>
          </p:cNvSpPr>
          <p:nvPr>
            <p:ph type="body" sz="quarter" idx="24" hasCustomPrompt="1"/>
          </p:nvPr>
        </p:nvSpPr>
        <p:spPr>
          <a:xfrm>
            <a:off x="7642225" y="1219200"/>
            <a:ext cx="1044576" cy="1195387"/>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221767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Table Placeholder 6"/>
          <p:cNvSpPr>
            <a:spLocks noGrp="1"/>
          </p:cNvSpPr>
          <p:nvPr>
            <p:ph type="tbl" sz="quarter" idx="14" hasCustomPrompt="1"/>
          </p:nvPr>
        </p:nvSpPr>
        <p:spPr>
          <a:xfrm>
            <a:off x="457200" y="1219200"/>
            <a:ext cx="8229600" cy="3276600"/>
          </a:xfrm>
        </p:spPr>
        <p:txBody>
          <a:bodyPr/>
          <a:lstStyle>
            <a:lvl1pPr marL="0" indent="0">
              <a:buNone/>
              <a:defRPr/>
            </a:lvl1pPr>
          </a:lstStyle>
          <a:p>
            <a:r>
              <a:rPr lang="en-US" dirty="0" smtClean="0"/>
              <a:t>Click to add table</a:t>
            </a:r>
            <a:endParaRPr lang="en-US" dirty="0"/>
          </a:p>
        </p:txBody>
      </p:sp>
      <p:sp>
        <p:nvSpPr>
          <p:cNvPr id="12"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0" name="Date Placeholder 9"/>
          <p:cNvSpPr>
            <a:spLocks noGrp="1"/>
          </p:cNvSpPr>
          <p:nvPr>
            <p:ph type="dt" sz="half" idx="18"/>
          </p:nvPr>
        </p:nvSpPr>
        <p:spPr/>
        <p:txBody>
          <a:bodyPr/>
          <a:lstStyle/>
          <a:p>
            <a:fld id="{4AAE9F12-DBCD-49EB-AF87-30E9CAE69888}" type="datetime1">
              <a:rPr lang="en-US" smtClean="0"/>
              <a:t>4/12/2013</a:t>
            </a:fld>
            <a:endParaRPr lang="en-US" dirty="0"/>
          </a:p>
        </p:txBody>
      </p:sp>
      <p:sp>
        <p:nvSpPr>
          <p:cNvPr id="13" name="Footer Placeholder 12"/>
          <p:cNvSpPr>
            <a:spLocks noGrp="1"/>
          </p:cNvSpPr>
          <p:nvPr>
            <p:ph type="ftr" sz="quarter" idx="19"/>
          </p:nvPr>
        </p:nvSpPr>
        <p:spPr/>
        <p:txBody>
          <a:bodyPr/>
          <a:lstStyle/>
          <a:p>
            <a:r>
              <a:rPr lang="en-US" smtClean="0"/>
              <a:t>Microsoft confidential</a:t>
            </a:r>
            <a:endParaRPr lang="en-US" dirty="0"/>
          </a:p>
        </p:txBody>
      </p:sp>
      <p:sp>
        <p:nvSpPr>
          <p:cNvPr id="14" name="Slide Number Placeholder 13"/>
          <p:cNvSpPr>
            <a:spLocks noGrp="1"/>
          </p:cNvSpPr>
          <p:nvPr>
            <p:ph type="sldNum" sz="quarter" idx="20"/>
          </p:nvPr>
        </p:nvSpPr>
        <p:spPr/>
        <p:txBody>
          <a:bodyPr/>
          <a:lstStyle/>
          <a:p>
            <a:fld id="{B6F15528-21DE-4FAA-801E-634DDDAF4B2B}" type="slidenum">
              <a:rPr lang="en-US" smtClean="0"/>
              <a:pPr/>
              <a:t>‹#›</a:t>
            </a:fld>
            <a:endParaRPr lang="en-US" dirty="0"/>
          </a:p>
        </p:txBody>
      </p:sp>
      <p:sp>
        <p:nvSpPr>
          <p:cNvPr id="15" name="Title 14"/>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Tree>
    <p:extLst>
      <p:ext uri="{BB962C8B-B14F-4D97-AF65-F5344CB8AC3E}">
        <p14:creationId xmlns:p14="http://schemas.microsoft.com/office/powerpoint/2010/main" val="205144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Graphics">
    <p:spTree>
      <p:nvGrpSpPr>
        <p:cNvPr id="1" name=""/>
        <p:cNvGrpSpPr/>
        <p:nvPr/>
      </p:nvGrpSpPr>
      <p:grpSpPr>
        <a:xfrm>
          <a:off x="0" y="0"/>
          <a:ext cx="0" cy="0"/>
          <a:chOff x="0" y="0"/>
          <a:chExt cx="0" cy="0"/>
        </a:xfrm>
      </p:grpSpPr>
      <p:sp>
        <p:nvSpPr>
          <p:cNvPr id="10" name="Content Placeholder 9"/>
          <p:cNvSpPr>
            <a:spLocks noGrp="1"/>
          </p:cNvSpPr>
          <p:nvPr>
            <p:ph sz="quarter" idx="18" hasCustomPrompt="1"/>
          </p:nvPr>
        </p:nvSpPr>
        <p:spPr>
          <a:xfrm>
            <a:off x="457200" y="1830388"/>
            <a:ext cx="4633913" cy="267017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9" name="Date Placeholder 8"/>
          <p:cNvSpPr>
            <a:spLocks noGrp="1"/>
          </p:cNvSpPr>
          <p:nvPr>
            <p:ph type="dt" sz="half" idx="22"/>
          </p:nvPr>
        </p:nvSpPr>
        <p:spPr/>
        <p:txBody>
          <a:bodyPr/>
          <a:lstStyle/>
          <a:p>
            <a:fld id="{B144B47E-32F1-4376-B255-AACC18F7F628}" type="datetime1">
              <a:rPr lang="en-US" smtClean="0"/>
              <a:t>4/12/2013</a:t>
            </a:fld>
            <a:endParaRPr lang="en-US" dirty="0"/>
          </a:p>
        </p:txBody>
      </p:sp>
      <p:sp>
        <p:nvSpPr>
          <p:cNvPr id="18" name="Footer Placeholder 17"/>
          <p:cNvSpPr>
            <a:spLocks noGrp="1"/>
          </p:cNvSpPr>
          <p:nvPr>
            <p:ph type="ftr" sz="quarter" idx="23"/>
          </p:nvPr>
        </p:nvSpPr>
        <p:spPr/>
        <p:txBody>
          <a:bodyPr/>
          <a:lstStyle/>
          <a:p>
            <a:r>
              <a:rPr lang="en-US" smtClean="0"/>
              <a:t>Microsoft confidential</a:t>
            </a:r>
            <a:endParaRPr lang="en-US" dirty="0"/>
          </a:p>
        </p:txBody>
      </p:sp>
      <p:sp>
        <p:nvSpPr>
          <p:cNvPr id="19" name="Slide Number Placeholder 18"/>
          <p:cNvSpPr>
            <a:spLocks noGrp="1"/>
          </p:cNvSpPr>
          <p:nvPr>
            <p:ph type="sldNum" sz="quarter" idx="24"/>
          </p:nvPr>
        </p:nvSpPr>
        <p:spPr/>
        <p:txBody>
          <a:bodyPr/>
          <a:lstStyle/>
          <a:p>
            <a:fld id="{B6F15528-21DE-4FAA-801E-634DDDAF4B2B}" type="slidenum">
              <a:rPr lang="en-US" smtClean="0"/>
              <a:pPr/>
              <a:t>‹#›</a:t>
            </a:fld>
            <a:endParaRPr lang="en-US" dirty="0"/>
          </a:p>
        </p:txBody>
      </p:sp>
      <p:sp>
        <p:nvSpPr>
          <p:cNvPr id="20" name="Title 1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2" name="Content Placeholder 9"/>
          <p:cNvSpPr>
            <a:spLocks noGrp="1"/>
          </p:cNvSpPr>
          <p:nvPr>
            <p:ph sz="quarter" idx="25" hasCustomPrompt="1"/>
          </p:nvPr>
        </p:nvSpPr>
        <p:spPr>
          <a:xfrm>
            <a:off x="5249863" y="1830388"/>
            <a:ext cx="3436937" cy="267017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Tree>
    <p:extLst>
      <p:ext uri="{BB962C8B-B14F-4D97-AF65-F5344CB8AC3E}">
        <p14:creationId xmlns:p14="http://schemas.microsoft.com/office/powerpoint/2010/main" val="1315407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60548"/>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5178376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aphic and Text">
    <p:spTree>
      <p:nvGrpSpPr>
        <p:cNvPr id="1" name=""/>
        <p:cNvGrpSpPr/>
        <p:nvPr/>
      </p:nvGrpSpPr>
      <p:grpSpPr>
        <a:xfrm>
          <a:off x="0" y="0"/>
          <a:ext cx="0" cy="0"/>
          <a:chOff x="0" y="0"/>
          <a:chExt cx="0" cy="0"/>
        </a:xfrm>
      </p:grpSpPr>
      <p:sp>
        <p:nvSpPr>
          <p:cNvPr id="17" name="Text Placeholder 13"/>
          <p:cNvSpPr>
            <a:spLocks noGrp="1"/>
          </p:cNvSpPr>
          <p:nvPr>
            <p:ph type="body" sz="quarter" idx="20"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7" name="Date Placeholder 6"/>
          <p:cNvSpPr>
            <a:spLocks noGrp="1"/>
          </p:cNvSpPr>
          <p:nvPr>
            <p:ph type="dt" sz="half" idx="21"/>
          </p:nvPr>
        </p:nvSpPr>
        <p:spPr/>
        <p:txBody>
          <a:bodyPr/>
          <a:lstStyle/>
          <a:p>
            <a:fld id="{65FDB837-B1D3-4DC9-B088-0224C3358ECE}" type="datetime1">
              <a:rPr lang="en-US" smtClean="0"/>
              <a:t>4/12/2013</a:t>
            </a:fld>
            <a:endParaRPr lang="en-US" dirty="0"/>
          </a:p>
        </p:txBody>
      </p:sp>
      <p:sp>
        <p:nvSpPr>
          <p:cNvPr id="8" name="Footer Placeholder 7"/>
          <p:cNvSpPr>
            <a:spLocks noGrp="1"/>
          </p:cNvSpPr>
          <p:nvPr>
            <p:ph type="ftr" sz="quarter" idx="22"/>
          </p:nvPr>
        </p:nvSpPr>
        <p:spPr/>
        <p:txBody>
          <a:bodyPr/>
          <a:lstStyle/>
          <a:p>
            <a:r>
              <a:rPr lang="en-US" smtClean="0"/>
              <a:t>Microsoft confidential</a:t>
            </a:r>
            <a:endParaRPr lang="en-US" dirty="0"/>
          </a:p>
        </p:txBody>
      </p:sp>
      <p:sp>
        <p:nvSpPr>
          <p:cNvPr id="18" name="Slide Number Placeholder 17"/>
          <p:cNvSpPr>
            <a:spLocks noGrp="1"/>
          </p:cNvSpPr>
          <p:nvPr>
            <p:ph type="sldNum" sz="quarter" idx="23"/>
          </p:nvPr>
        </p:nvSpPr>
        <p:spPr/>
        <p:txBody>
          <a:bodyPr/>
          <a:lstStyle/>
          <a:p>
            <a:fld id="{B6F15528-21DE-4FAA-801E-634DDDAF4B2B}" type="slidenum">
              <a:rPr lang="en-US" smtClean="0"/>
              <a:pPr/>
              <a:t>‹#›</a:t>
            </a:fld>
            <a:endParaRPr lang="en-US" dirty="0"/>
          </a:p>
        </p:txBody>
      </p:sp>
      <p:sp>
        <p:nvSpPr>
          <p:cNvPr id="19" name="Title 18"/>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0" name="Content Placeholder 9"/>
          <p:cNvSpPr>
            <a:spLocks noGrp="1"/>
          </p:cNvSpPr>
          <p:nvPr>
            <p:ph sz="quarter" idx="18" hasCustomPrompt="1"/>
          </p:nvPr>
        </p:nvSpPr>
        <p:spPr>
          <a:xfrm>
            <a:off x="457200" y="1830388"/>
            <a:ext cx="4633913" cy="267017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p>
        </p:txBody>
      </p:sp>
      <p:sp>
        <p:nvSpPr>
          <p:cNvPr id="24" name="Text Placeholder 24"/>
          <p:cNvSpPr>
            <a:spLocks noGrp="1"/>
          </p:cNvSpPr>
          <p:nvPr>
            <p:ph type="body" sz="quarter" idx="29" hasCustomPrompt="1"/>
          </p:nvPr>
        </p:nvSpPr>
        <p:spPr>
          <a:xfrm>
            <a:off x="5243513"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5" name="Text Placeholder 21"/>
          <p:cNvSpPr>
            <a:spLocks noGrp="1"/>
          </p:cNvSpPr>
          <p:nvPr>
            <p:ph type="body" sz="quarter" idx="30" hasCustomPrompt="1"/>
          </p:nvPr>
        </p:nvSpPr>
        <p:spPr>
          <a:xfrm>
            <a:off x="5243513" y="2047595"/>
            <a:ext cx="2241550" cy="1276630"/>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ext Placeholder 2"/>
          <p:cNvSpPr>
            <a:spLocks noGrp="1"/>
          </p:cNvSpPr>
          <p:nvPr>
            <p:ph type="body" sz="quarter" idx="24" hasCustomPrompt="1"/>
          </p:nvPr>
        </p:nvSpPr>
        <p:spPr>
          <a:xfrm>
            <a:off x="5243514" y="3476626"/>
            <a:ext cx="1044574" cy="1023938"/>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2731404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aphic and Quote">
    <p:spTree>
      <p:nvGrpSpPr>
        <p:cNvPr id="1" name=""/>
        <p:cNvGrpSpPr/>
        <p:nvPr/>
      </p:nvGrpSpPr>
      <p:grpSpPr>
        <a:xfrm>
          <a:off x="0" y="0"/>
          <a:ext cx="0" cy="0"/>
          <a:chOff x="0" y="0"/>
          <a:chExt cx="0" cy="0"/>
        </a:xfrm>
      </p:grpSpPr>
      <p:sp>
        <p:nvSpPr>
          <p:cNvPr id="15"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7" name="Date Placeholder 6"/>
          <p:cNvSpPr>
            <a:spLocks noGrp="1"/>
          </p:cNvSpPr>
          <p:nvPr>
            <p:ph type="dt" sz="half" idx="20"/>
          </p:nvPr>
        </p:nvSpPr>
        <p:spPr/>
        <p:txBody>
          <a:bodyPr/>
          <a:lstStyle/>
          <a:p>
            <a:fld id="{31E433CC-2B7D-4C81-9AC0-6A3D9C047EA4}" type="datetime1">
              <a:rPr lang="en-US" smtClean="0"/>
              <a:t>4/12/2013</a:t>
            </a:fld>
            <a:endParaRPr lang="en-US" dirty="0"/>
          </a:p>
        </p:txBody>
      </p:sp>
      <p:sp>
        <p:nvSpPr>
          <p:cNvPr id="8" name="Footer Placeholder 7"/>
          <p:cNvSpPr>
            <a:spLocks noGrp="1"/>
          </p:cNvSpPr>
          <p:nvPr>
            <p:ph type="ftr" sz="quarter" idx="21"/>
          </p:nvPr>
        </p:nvSpPr>
        <p:spPr/>
        <p:txBody>
          <a:bodyPr/>
          <a:lstStyle/>
          <a:p>
            <a:r>
              <a:rPr lang="en-US" smtClean="0"/>
              <a:t>Microsoft confidential</a:t>
            </a:r>
            <a:endParaRPr lang="en-US" dirty="0"/>
          </a:p>
        </p:txBody>
      </p:sp>
      <p:sp>
        <p:nvSpPr>
          <p:cNvPr id="16" name="Slide Number Placeholder 15"/>
          <p:cNvSpPr>
            <a:spLocks noGrp="1"/>
          </p:cNvSpPr>
          <p:nvPr>
            <p:ph type="sldNum" sz="quarter" idx="22"/>
          </p:nvPr>
        </p:nvSpPr>
        <p:spPr/>
        <p:txBody>
          <a:bodyPr/>
          <a:lstStyle/>
          <a:p>
            <a:fld id="{B6F15528-21DE-4FAA-801E-634DDDAF4B2B}" type="slidenum">
              <a:rPr lang="en-US" smtClean="0"/>
              <a:pPr/>
              <a:t>‹#›</a:t>
            </a:fld>
            <a:endParaRPr lang="en-US" dirty="0"/>
          </a:p>
        </p:txBody>
      </p:sp>
      <p:sp>
        <p:nvSpPr>
          <p:cNvPr id="17" name="Title 16"/>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19" name="Content Placeholder 9"/>
          <p:cNvSpPr>
            <a:spLocks noGrp="1"/>
          </p:cNvSpPr>
          <p:nvPr>
            <p:ph sz="quarter" idx="18" hasCustomPrompt="1"/>
          </p:nvPr>
        </p:nvSpPr>
        <p:spPr>
          <a:xfrm>
            <a:off x="2849563" y="1830388"/>
            <a:ext cx="4633913" cy="2670175"/>
          </a:xfrm>
          <a:solidFill>
            <a:schemeClr val="accent3"/>
          </a:solidFill>
        </p:spPr>
        <p:txBody>
          <a:bodyPr anchor="ctr" anchorCtr="0">
            <a:normAutofit/>
          </a:bodyPr>
          <a:lstStyle>
            <a:lvl1pPr marL="0" indent="0" algn="ctr">
              <a:buNone/>
              <a:defRPr sz="1400" baseline="0">
                <a:solidFill>
                  <a:schemeClr val="tx2"/>
                </a:solidFill>
              </a:defRPr>
            </a:lvl1pPr>
          </a:lstStyle>
          <a:p>
            <a:pPr lvl="0"/>
            <a:r>
              <a:rPr lang="en-US" dirty="0" smtClean="0"/>
              <a:t>Click to place graphic/photo</a:t>
            </a:r>
            <a:endParaRPr lang="en-US" dirty="0"/>
          </a:p>
        </p:txBody>
      </p:sp>
      <p:sp>
        <p:nvSpPr>
          <p:cNvPr id="21" name="Text Placeholder 2"/>
          <p:cNvSpPr>
            <a:spLocks noGrp="1"/>
          </p:cNvSpPr>
          <p:nvPr>
            <p:ph type="body" sz="quarter" idx="29" hasCustomPrompt="1"/>
          </p:nvPr>
        </p:nvSpPr>
        <p:spPr>
          <a:xfrm>
            <a:off x="457200" y="1768475"/>
            <a:ext cx="2241550" cy="2732087"/>
          </a:xfrm>
        </p:spPr>
        <p:txBody>
          <a:bodyPr/>
          <a:lstStyle>
            <a:lvl1pPr marL="0" indent="0">
              <a:lnSpc>
                <a:spcPct val="105000"/>
              </a:lnSpc>
              <a:buNone/>
              <a:defRPr sz="2400">
                <a:solidFill>
                  <a:schemeClr val="tx2"/>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2"/>
          <p:cNvSpPr>
            <a:spLocks noGrp="1"/>
          </p:cNvSpPr>
          <p:nvPr>
            <p:ph type="body" sz="quarter" idx="24" hasCustomPrompt="1"/>
          </p:nvPr>
        </p:nvSpPr>
        <p:spPr>
          <a:xfrm>
            <a:off x="7642225" y="1830388"/>
            <a:ext cx="1044576" cy="1195387"/>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66746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 name="Date Placeholder 1"/>
          <p:cNvSpPr>
            <a:spLocks noGrp="1"/>
          </p:cNvSpPr>
          <p:nvPr>
            <p:ph type="dt" sz="half" idx="39"/>
          </p:nvPr>
        </p:nvSpPr>
        <p:spPr/>
        <p:txBody>
          <a:bodyPr/>
          <a:lstStyle/>
          <a:p>
            <a:fld id="{0B759D98-EAE2-45FF-92FC-E8016F3BA88C}" type="datetime1">
              <a:rPr lang="en-US" smtClean="0"/>
              <a:t>4/12/2013</a:t>
            </a:fld>
            <a:endParaRPr lang="en-US" dirty="0"/>
          </a:p>
        </p:txBody>
      </p:sp>
      <p:sp>
        <p:nvSpPr>
          <p:cNvPr id="7" name="Footer Placeholder 6"/>
          <p:cNvSpPr>
            <a:spLocks noGrp="1"/>
          </p:cNvSpPr>
          <p:nvPr>
            <p:ph type="ftr" sz="quarter" idx="40"/>
          </p:nvPr>
        </p:nvSpPr>
        <p:spPr/>
        <p:txBody>
          <a:bodyPr/>
          <a:lstStyle/>
          <a:p>
            <a:r>
              <a:rPr lang="en-US" smtClean="0"/>
              <a:t>Microsoft confidential</a:t>
            </a:r>
            <a:endParaRPr lang="en-US" dirty="0"/>
          </a:p>
        </p:txBody>
      </p:sp>
      <p:sp>
        <p:nvSpPr>
          <p:cNvPr id="9" name="Slide Number Placeholder 8"/>
          <p:cNvSpPr>
            <a:spLocks noGrp="1"/>
          </p:cNvSpPr>
          <p:nvPr>
            <p:ph type="sldNum" sz="quarter" idx="41"/>
          </p:nvPr>
        </p:nvSpPr>
        <p:spPr/>
        <p:txBody>
          <a:bodyPr/>
          <a:lstStyle/>
          <a:p>
            <a:fld id="{B6F15528-21DE-4FAA-801E-634DDDAF4B2B}" type="slidenum">
              <a:rPr lang="en-US" smtClean="0"/>
              <a:pPr/>
              <a:t>‹#›</a:t>
            </a:fld>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1" name="Picture Placeholder 9"/>
          <p:cNvSpPr>
            <a:spLocks noGrp="1"/>
          </p:cNvSpPr>
          <p:nvPr>
            <p:ph type="pic" sz="quarter" idx="43" hasCustomPrompt="1"/>
          </p:nvPr>
        </p:nvSpPr>
        <p:spPr>
          <a:xfrm>
            <a:off x="457200" y="2281427"/>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2" name="Picture Placeholder 9"/>
          <p:cNvSpPr>
            <a:spLocks noGrp="1"/>
          </p:cNvSpPr>
          <p:nvPr>
            <p:ph type="pic" sz="quarter" idx="44" hasCustomPrompt="1"/>
          </p:nvPr>
        </p:nvSpPr>
        <p:spPr>
          <a:xfrm>
            <a:off x="457200" y="3356606"/>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15" name="Text Placeholder 14"/>
          <p:cNvSpPr>
            <a:spLocks noGrp="1"/>
          </p:cNvSpPr>
          <p:nvPr>
            <p:ph type="body" sz="quarter" idx="45" hasCustomPrompt="1"/>
          </p:nvPr>
        </p:nvSpPr>
        <p:spPr>
          <a:xfrm>
            <a:off x="16541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3" name="Text Placeholder 14"/>
          <p:cNvSpPr>
            <a:spLocks noGrp="1"/>
          </p:cNvSpPr>
          <p:nvPr>
            <p:ph type="body" sz="quarter" idx="46" hasCustomPrompt="1"/>
          </p:nvPr>
        </p:nvSpPr>
        <p:spPr>
          <a:xfrm>
            <a:off x="40544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4" name="Text Placeholder 14"/>
          <p:cNvSpPr>
            <a:spLocks noGrp="1"/>
          </p:cNvSpPr>
          <p:nvPr>
            <p:ph type="body" sz="quarter" idx="47" hasCustomPrompt="1"/>
          </p:nvPr>
        </p:nvSpPr>
        <p:spPr>
          <a:xfrm>
            <a:off x="1654175"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5" name="Text Placeholder 14"/>
          <p:cNvSpPr>
            <a:spLocks noGrp="1"/>
          </p:cNvSpPr>
          <p:nvPr>
            <p:ph type="body" sz="quarter" idx="48" hasCustomPrompt="1"/>
          </p:nvPr>
        </p:nvSpPr>
        <p:spPr>
          <a:xfrm>
            <a:off x="4057650"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6" name="Text Placeholder 14"/>
          <p:cNvSpPr>
            <a:spLocks noGrp="1"/>
          </p:cNvSpPr>
          <p:nvPr>
            <p:ph type="body" sz="quarter" idx="49" hasCustomPrompt="1"/>
          </p:nvPr>
        </p:nvSpPr>
        <p:spPr>
          <a:xfrm>
            <a:off x="1654175"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7" name="Text Placeholder 14"/>
          <p:cNvSpPr>
            <a:spLocks noGrp="1"/>
          </p:cNvSpPr>
          <p:nvPr>
            <p:ph type="body" sz="quarter" idx="50" hasCustomPrompt="1"/>
          </p:nvPr>
        </p:nvSpPr>
        <p:spPr>
          <a:xfrm>
            <a:off x="4057650"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8"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8821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id Highlight Top">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 name="Date Placeholder 1"/>
          <p:cNvSpPr>
            <a:spLocks noGrp="1"/>
          </p:cNvSpPr>
          <p:nvPr>
            <p:ph type="dt" sz="half" idx="39"/>
          </p:nvPr>
        </p:nvSpPr>
        <p:spPr/>
        <p:txBody>
          <a:bodyPr/>
          <a:lstStyle/>
          <a:p>
            <a:fld id="{01CF3759-0E2D-418B-9F1D-D47669AF3638}" type="datetime1">
              <a:rPr lang="en-US" smtClean="0"/>
              <a:t>4/12/2013</a:t>
            </a:fld>
            <a:endParaRPr lang="en-US" dirty="0"/>
          </a:p>
        </p:txBody>
      </p:sp>
      <p:sp>
        <p:nvSpPr>
          <p:cNvPr id="7" name="Footer Placeholder 6"/>
          <p:cNvSpPr>
            <a:spLocks noGrp="1"/>
          </p:cNvSpPr>
          <p:nvPr>
            <p:ph type="ftr" sz="quarter" idx="40"/>
          </p:nvPr>
        </p:nvSpPr>
        <p:spPr/>
        <p:txBody>
          <a:bodyPr/>
          <a:lstStyle/>
          <a:p>
            <a:r>
              <a:rPr lang="en-US" smtClean="0"/>
              <a:t>Microsoft confidential</a:t>
            </a:r>
            <a:endParaRPr lang="en-US" dirty="0"/>
          </a:p>
        </p:txBody>
      </p:sp>
      <p:sp>
        <p:nvSpPr>
          <p:cNvPr id="9" name="Slide Number Placeholder 8"/>
          <p:cNvSpPr>
            <a:spLocks noGrp="1"/>
          </p:cNvSpPr>
          <p:nvPr>
            <p:ph type="sldNum" sz="quarter" idx="41"/>
          </p:nvPr>
        </p:nvSpPr>
        <p:spPr/>
        <p:txBody>
          <a:bodyPr/>
          <a:lstStyle/>
          <a:p>
            <a:fld id="{B6F15528-21DE-4FAA-801E-634DDDAF4B2B}" type="slidenum">
              <a:rPr lang="en-US" smtClean="0"/>
              <a:pPr/>
              <a:t>‹#›</a:t>
            </a:fld>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1" name="Picture Placeholder 9"/>
          <p:cNvSpPr>
            <a:spLocks noGrp="1"/>
          </p:cNvSpPr>
          <p:nvPr>
            <p:ph type="pic" sz="quarter" idx="43" hasCustomPrompt="1"/>
          </p:nvPr>
        </p:nvSpPr>
        <p:spPr>
          <a:xfrm>
            <a:off x="457200" y="2281427"/>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2" name="Picture Placeholder 9"/>
          <p:cNvSpPr>
            <a:spLocks noGrp="1"/>
          </p:cNvSpPr>
          <p:nvPr>
            <p:ph type="pic" sz="quarter" idx="44" hasCustomPrompt="1"/>
          </p:nvPr>
        </p:nvSpPr>
        <p:spPr>
          <a:xfrm>
            <a:off x="457200" y="3356606"/>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15" name="Text Placeholder 14"/>
          <p:cNvSpPr>
            <a:spLocks noGrp="1"/>
          </p:cNvSpPr>
          <p:nvPr>
            <p:ph type="body" sz="quarter" idx="45" hasCustomPrompt="1"/>
          </p:nvPr>
        </p:nvSpPr>
        <p:spPr>
          <a:xfrm>
            <a:off x="1654175" y="1219200"/>
            <a:ext cx="2400300"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dirty="0" smtClean="0"/>
              <a:t>Click to edit text</a:t>
            </a:r>
          </a:p>
        </p:txBody>
      </p:sp>
      <p:sp>
        <p:nvSpPr>
          <p:cNvPr id="33" name="Text Placeholder 14"/>
          <p:cNvSpPr>
            <a:spLocks noGrp="1"/>
          </p:cNvSpPr>
          <p:nvPr>
            <p:ph type="body" sz="quarter" idx="46" hasCustomPrompt="1"/>
          </p:nvPr>
        </p:nvSpPr>
        <p:spPr>
          <a:xfrm>
            <a:off x="4054475" y="1219200"/>
            <a:ext cx="2400300"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marL="685800" indent="0">
              <a:lnSpc>
                <a:spcPct val="105000"/>
              </a:lnSpc>
              <a:buNone/>
              <a:defRPr>
                <a:solidFill>
                  <a:schemeClr val="bg1"/>
                </a:solidFill>
              </a:defRPr>
            </a:lvl5pPr>
          </a:lstStyle>
          <a:p>
            <a:pPr lvl="0"/>
            <a:r>
              <a:rPr lang="en-US" dirty="0" smtClean="0"/>
              <a:t>Click to edit text</a:t>
            </a:r>
          </a:p>
        </p:txBody>
      </p:sp>
      <p:sp>
        <p:nvSpPr>
          <p:cNvPr id="34" name="Text Placeholder 14"/>
          <p:cNvSpPr>
            <a:spLocks noGrp="1"/>
          </p:cNvSpPr>
          <p:nvPr>
            <p:ph type="body" sz="quarter" idx="47" hasCustomPrompt="1"/>
          </p:nvPr>
        </p:nvSpPr>
        <p:spPr>
          <a:xfrm>
            <a:off x="1654175"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5" name="Text Placeholder 14"/>
          <p:cNvSpPr>
            <a:spLocks noGrp="1"/>
          </p:cNvSpPr>
          <p:nvPr>
            <p:ph type="body" sz="quarter" idx="48" hasCustomPrompt="1"/>
          </p:nvPr>
        </p:nvSpPr>
        <p:spPr>
          <a:xfrm>
            <a:off x="4057650"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6" name="Text Placeholder 14"/>
          <p:cNvSpPr>
            <a:spLocks noGrp="1"/>
          </p:cNvSpPr>
          <p:nvPr>
            <p:ph type="body" sz="quarter" idx="49" hasCustomPrompt="1"/>
          </p:nvPr>
        </p:nvSpPr>
        <p:spPr>
          <a:xfrm>
            <a:off x="1654175"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7" name="Text Placeholder 14"/>
          <p:cNvSpPr>
            <a:spLocks noGrp="1"/>
          </p:cNvSpPr>
          <p:nvPr>
            <p:ph type="body" sz="quarter" idx="50" hasCustomPrompt="1"/>
          </p:nvPr>
        </p:nvSpPr>
        <p:spPr>
          <a:xfrm>
            <a:off x="4057650"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8"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33082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id Highlight Middle">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 name="Date Placeholder 1"/>
          <p:cNvSpPr>
            <a:spLocks noGrp="1"/>
          </p:cNvSpPr>
          <p:nvPr>
            <p:ph type="dt" sz="half" idx="39"/>
          </p:nvPr>
        </p:nvSpPr>
        <p:spPr/>
        <p:txBody>
          <a:bodyPr/>
          <a:lstStyle/>
          <a:p>
            <a:fld id="{20A2AFA3-76B4-4F1D-925E-9100ACD37BD6}" type="datetime1">
              <a:rPr lang="en-US" smtClean="0"/>
              <a:t>4/12/2013</a:t>
            </a:fld>
            <a:endParaRPr lang="en-US" dirty="0"/>
          </a:p>
        </p:txBody>
      </p:sp>
      <p:sp>
        <p:nvSpPr>
          <p:cNvPr id="7" name="Footer Placeholder 6"/>
          <p:cNvSpPr>
            <a:spLocks noGrp="1"/>
          </p:cNvSpPr>
          <p:nvPr>
            <p:ph type="ftr" sz="quarter" idx="40"/>
          </p:nvPr>
        </p:nvSpPr>
        <p:spPr/>
        <p:txBody>
          <a:bodyPr/>
          <a:lstStyle/>
          <a:p>
            <a:r>
              <a:rPr lang="en-US" smtClean="0"/>
              <a:t>Microsoft confidential</a:t>
            </a:r>
            <a:endParaRPr lang="en-US" dirty="0"/>
          </a:p>
        </p:txBody>
      </p:sp>
      <p:sp>
        <p:nvSpPr>
          <p:cNvPr id="9" name="Slide Number Placeholder 8"/>
          <p:cNvSpPr>
            <a:spLocks noGrp="1"/>
          </p:cNvSpPr>
          <p:nvPr>
            <p:ph type="sldNum" sz="quarter" idx="41"/>
          </p:nvPr>
        </p:nvSpPr>
        <p:spPr/>
        <p:txBody>
          <a:bodyPr/>
          <a:lstStyle/>
          <a:p>
            <a:fld id="{B6F15528-21DE-4FAA-801E-634DDDAF4B2B}" type="slidenum">
              <a:rPr lang="en-US" smtClean="0"/>
              <a:pPr/>
              <a:t>‹#›</a:t>
            </a:fld>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1" name="Picture Placeholder 9"/>
          <p:cNvSpPr>
            <a:spLocks noGrp="1"/>
          </p:cNvSpPr>
          <p:nvPr>
            <p:ph type="pic" sz="quarter" idx="43" hasCustomPrompt="1"/>
          </p:nvPr>
        </p:nvSpPr>
        <p:spPr>
          <a:xfrm>
            <a:off x="457200" y="2281427"/>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2" name="Picture Placeholder 9"/>
          <p:cNvSpPr>
            <a:spLocks noGrp="1"/>
          </p:cNvSpPr>
          <p:nvPr>
            <p:ph type="pic" sz="quarter" idx="44" hasCustomPrompt="1"/>
          </p:nvPr>
        </p:nvSpPr>
        <p:spPr>
          <a:xfrm>
            <a:off x="457200" y="3356606"/>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15" name="Text Placeholder 14"/>
          <p:cNvSpPr>
            <a:spLocks noGrp="1"/>
          </p:cNvSpPr>
          <p:nvPr>
            <p:ph type="body" sz="quarter" idx="45" hasCustomPrompt="1"/>
          </p:nvPr>
        </p:nvSpPr>
        <p:spPr>
          <a:xfrm>
            <a:off x="16541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3" name="Text Placeholder 14"/>
          <p:cNvSpPr>
            <a:spLocks noGrp="1"/>
          </p:cNvSpPr>
          <p:nvPr>
            <p:ph type="body" sz="quarter" idx="46" hasCustomPrompt="1"/>
          </p:nvPr>
        </p:nvSpPr>
        <p:spPr>
          <a:xfrm>
            <a:off x="40544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4" name="Text Placeholder 14"/>
          <p:cNvSpPr>
            <a:spLocks noGrp="1"/>
          </p:cNvSpPr>
          <p:nvPr>
            <p:ph type="body" sz="quarter" idx="47" hasCustomPrompt="1"/>
          </p:nvPr>
        </p:nvSpPr>
        <p:spPr>
          <a:xfrm>
            <a:off x="1654174" y="2281742"/>
            <a:ext cx="2403476"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dirty="0" smtClean="0"/>
              <a:t>Click to edit text</a:t>
            </a:r>
          </a:p>
        </p:txBody>
      </p:sp>
      <p:sp>
        <p:nvSpPr>
          <p:cNvPr id="35" name="Text Placeholder 14"/>
          <p:cNvSpPr>
            <a:spLocks noGrp="1"/>
          </p:cNvSpPr>
          <p:nvPr>
            <p:ph type="body" sz="quarter" idx="48" hasCustomPrompt="1"/>
          </p:nvPr>
        </p:nvSpPr>
        <p:spPr>
          <a:xfrm>
            <a:off x="4057649" y="2281742"/>
            <a:ext cx="2403476"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dirty="0" smtClean="0"/>
              <a:t>Click to edit text</a:t>
            </a:r>
          </a:p>
        </p:txBody>
      </p:sp>
      <p:sp>
        <p:nvSpPr>
          <p:cNvPr id="36" name="Text Placeholder 14"/>
          <p:cNvSpPr>
            <a:spLocks noGrp="1"/>
          </p:cNvSpPr>
          <p:nvPr>
            <p:ph type="body" sz="quarter" idx="49" hasCustomPrompt="1"/>
          </p:nvPr>
        </p:nvSpPr>
        <p:spPr>
          <a:xfrm>
            <a:off x="1654175"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7" name="Text Placeholder 14"/>
          <p:cNvSpPr>
            <a:spLocks noGrp="1"/>
          </p:cNvSpPr>
          <p:nvPr>
            <p:ph type="body" sz="quarter" idx="50" hasCustomPrompt="1"/>
          </p:nvPr>
        </p:nvSpPr>
        <p:spPr>
          <a:xfrm>
            <a:off x="4057650"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8"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5350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Grid Highlight Bottom">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 name="Date Placeholder 1"/>
          <p:cNvSpPr>
            <a:spLocks noGrp="1"/>
          </p:cNvSpPr>
          <p:nvPr>
            <p:ph type="dt" sz="half" idx="39"/>
          </p:nvPr>
        </p:nvSpPr>
        <p:spPr/>
        <p:txBody>
          <a:bodyPr/>
          <a:lstStyle/>
          <a:p>
            <a:fld id="{C1376E6C-763E-4426-8F6F-FC3A6C338537}" type="datetime1">
              <a:rPr lang="en-US" smtClean="0"/>
              <a:t>4/12/2013</a:t>
            </a:fld>
            <a:endParaRPr lang="en-US" dirty="0"/>
          </a:p>
        </p:txBody>
      </p:sp>
      <p:sp>
        <p:nvSpPr>
          <p:cNvPr id="7" name="Footer Placeholder 6"/>
          <p:cNvSpPr>
            <a:spLocks noGrp="1"/>
          </p:cNvSpPr>
          <p:nvPr>
            <p:ph type="ftr" sz="quarter" idx="40"/>
          </p:nvPr>
        </p:nvSpPr>
        <p:spPr/>
        <p:txBody>
          <a:bodyPr/>
          <a:lstStyle/>
          <a:p>
            <a:r>
              <a:rPr lang="en-US" smtClean="0"/>
              <a:t>Microsoft confidential</a:t>
            </a:r>
            <a:endParaRPr lang="en-US" dirty="0"/>
          </a:p>
        </p:txBody>
      </p:sp>
      <p:sp>
        <p:nvSpPr>
          <p:cNvPr id="9" name="Slide Number Placeholder 8"/>
          <p:cNvSpPr>
            <a:spLocks noGrp="1"/>
          </p:cNvSpPr>
          <p:nvPr>
            <p:ph type="sldNum" sz="quarter" idx="41"/>
          </p:nvPr>
        </p:nvSpPr>
        <p:spPr/>
        <p:txBody>
          <a:bodyPr/>
          <a:lstStyle/>
          <a:p>
            <a:fld id="{B6F15528-21DE-4FAA-801E-634DDDAF4B2B}" type="slidenum">
              <a:rPr lang="en-US" smtClean="0"/>
              <a:pPr/>
              <a:t>‹#›</a:t>
            </a:fld>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1" name="Picture Placeholder 9"/>
          <p:cNvSpPr>
            <a:spLocks noGrp="1"/>
          </p:cNvSpPr>
          <p:nvPr>
            <p:ph type="pic" sz="quarter" idx="43" hasCustomPrompt="1"/>
          </p:nvPr>
        </p:nvSpPr>
        <p:spPr>
          <a:xfrm>
            <a:off x="457200" y="2281427"/>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2" name="Picture Placeholder 9"/>
          <p:cNvSpPr>
            <a:spLocks noGrp="1"/>
          </p:cNvSpPr>
          <p:nvPr>
            <p:ph type="pic" sz="quarter" idx="44" hasCustomPrompt="1"/>
          </p:nvPr>
        </p:nvSpPr>
        <p:spPr>
          <a:xfrm>
            <a:off x="457200" y="3356606"/>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15" name="Text Placeholder 14"/>
          <p:cNvSpPr>
            <a:spLocks noGrp="1"/>
          </p:cNvSpPr>
          <p:nvPr>
            <p:ph type="body" sz="quarter" idx="45" hasCustomPrompt="1"/>
          </p:nvPr>
        </p:nvSpPr>
        <p:spPr>
          <a:xfrm>
            <a:off x="16541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3" name="Text Placeholder 14"/>
          <p:cNvSpPr>
            <a:spLocks noGrp="1"/>
          </p:cNvSpPr>
          <p:nvPr>
            <p:ph type="body" sz="quarter" idx="46" hasCustomPrompt="1"/>
          </p:nvPr>
        </p:nvSpPr>
        <p:spPr>
          <a:xfrm>
            <a:off x="40544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4" name="Text Placeholder 14"/>
          <p:cNvSpPr>
            <a:spLocks noGrp="1"/>
          </p:cNvSpPr>
          <p:nvPr>
            <p:ph type="body" sz="quarter" idx="47" hasCustomPrompt="1"/>
          </p:nvPr>
        </p:nvSpPr>
        <p:spPr>
          <a:xfrm>
            <a:off x="1654175"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5" name="Text Placeholder 14"/>
          <p:cNvSpPr>
            <a:spLocks noGrp="1"/>
          </p:cNvSpPr>
          <p:nvPr>
            <p:ph type="body" sz="quarter" idx="48" hasCustomPrompt="1"/>
          </p:nvPr>
        </p:nvSpPr>
        <p:spPr>
          <a:xfrm>
            <a:off x="4057650"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6" name="Text Placeholder 14"/>
          <p:cNvSpPr>
            <a:spLocks noGrp="1"/>
          </p:cNvSpPr>
          <p:nvPr>
            <p:ph type="body" sz="quarter" idx="49" hasCustomPrompt="1"/>
          </p:nvPr>
        </p:nvSpPr>
        <p:spPr>
          <a:xfrm>
            <a:off x="1654174" y="3356921"/>
            <a:ext cx="2403475"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marL="685800" indent="0">
              <a:lnSpc>
                <a:spcPct val="105000"/>
              </a:lnSpc>
              <a:buNone/>
              <a:defRPr>
                <a:solidFill>
                  <a:schemeClr val="bg1"/>
                </a:solidFill>
              </a:defRPr>
            </a:lvl5pPr>
          </a:lstStyle>
          <a:p>
            <a:pPr lvl="0"/>
            <a:r>
              <a:rPr lang="en-US" dirty="0" smtClean="0"/>
              <a:t>Click to edit text</a:t>
            </a:r>
          </a:p>
        </p:txBody>
      </p:sp>
      <p:sp>
        <p:nvSpPr>
          <p:cNvPr id="37" name="Text Placeholder 14"/>
          <p:cNvSpPr>
            <a:spLocks noGrp="1"/>
          </p:cNvSpPr>
          <p:nvPr>
            <p:ph type="body" sz="quarter" idx="50" hasCustomPrompt="1"/>
          </p:nvPr>
        </p:nvSpPr>
        <p:spPr>
          <a:xfrm>
            <a:off x="4057649" y="3356921"/>
            <a:ext cx="2403475"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dirty="0" smtClean="0"/>
              <a:t>Click to edit text</a:t>
            </a:r>
          </a:p>
        </p:txBody>
      </p:sp>
      <p:sp>
        <p:nvSpPr>
          <p:cNvPr id="38"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4377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id With Text">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 name="Date Placeholder 1"/>
          <p:cNvSpPr>
            <a:spLocks noGrp="1"/>
          </p:cNvSpPr>
          <p:nvPr>
            <p:ph type="dt" sz="half" idx="39"/>
          </p:nvPr>
        </p:nvSpPr>
        <p:spPr/>
        <p:txBody>
          <a:bodyPr/>
          <a:lstStyle/>
          <a:p>
            <a:fld id="{9FD724BF-CFC4-42FD-BE4C-7B6091CF9FDF}" type="datetime1">
              <a:rPr lang="en-US" smtClean="0"/>
              <a:t>4/12/2013</a:t>
            </a:fld>
            <a:endParaRPr lang="en-US" dirty="0"/>
          </a:p>
        </p:txBody>
      </p:sp>
      <p:sp>
        <p:nvSpPr>
          <p:cNvPr id="7" name="Footer Placeholder 6"/>
          <p:cNvSpPr>
            <a:spLocks noGrp="1"/>
          </p:cNvSpPr>
          <p:nvPr>
            <p:ph type="ftr" sz="quarter" idx="40"/>
          </p:nvPr>
        </p:nvSpPr>
        <p:spPr/>
        <p:txBody>
          <a:bodyPr/>
          <a:lstStyle/>
          <a:p>
            <a:r>
              <a:rPr lang="en-US" smtClean="0"/>
              <a:t>Microsoft confidential</a:t>
            </a:r>
            <a:endParaRPr lang="en-US" dirty="0"/>
          </a:p>
        </p:txBody>
      </p:sp>
      <p:sp>
        <p:nvSpPr>
          <p:cNvPr id="9" name="Slide Number Placeholder 8"/>
          <p:cNvSpPr>
            <a:spLocks noGrp="1"/>
          </p:cNvSpPr>
          <p:nvPr>
            <p:ph type="sldNum" sz="quarter" idx="41"/>
          </p:nvPr>
        </p:nvSpPr>
        <p:spPr/>
        <p:txBody>
          <a:bodyPr/>
          <a:lstStyle/>
          <a:p>
            <a:fld id="{B6F15528-21DE-4FAA-801E-634DDDAF4B2B}" type="slidenum">
              <a:rPr lang="en-US" smtClean="0"/>
              <a:pPr/>
              <a:t>‹#›</a:t>
            </a:fld>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24" name="Text Placeholder 24"/>
          <p:cNvSpPr>
            <a:spLocks noGrp="1"/>
          </p:cNvSpPr>
          <p:nvPr>
            <p:ph type="body" sz="quarter" idx="25" hasCustomPrompt="1"/>
          </p:nvPr>
        </p:nvSpPr>
        <p:spPr>
          <a:xfrm>
            <a:off x="1649413" y="1172883"/>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5" name="Text Placeholder 21"/>
          <p:cNvSpPr>
            <a:spLocks noGrp="1"/>
          </p:cNvSpPr>
          <p:nvPr>
            <p:ph type="body" sz="quarter" idx="26" hasCustomPrompt="1"/>
          </p:nvPr>
        </p:nvSpPr>
        <p:spPr>
          <a:xfrm>
            <a:off x="1649413" y="1428190"/>
            <a:ext cx="2241550" cy="1352831"/>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Text Placeholder 14"/>
          <p:cNvSpPr>
            <a:spLocks noGrp="1"/>
          </p:cNvSpPr>
          <p:nvPr>
            <p:ph type="body" sz="quarter" idx="46" hasCustomPrompt="1"/>
          </p:nvPr>
        </p:nvSpPr>
        <p:spPr>
          <a:xfrm>
            <a:off x="40544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27" name="Text Placeholder 14"/>
          <p:cNvSpPr>
            <a:spLocks noGrp="1"/>
          </p:cNvSpPr>
          <p:nvPr>
            <p:ph type="body" sz="quarter" idx="48" hasCustomPrompt="1"/>
          </p:nvPr>
        </p:nvSpPr>
        <p:spPr>
          <a:xfrm>
            <a:off x="4057650"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28" name="Text Placeholder 14"/>
          <p:cNvSpPr>
            <a:spLocks noGrp="1"/>
          </p:cNvSpPr>
          <p:nvPr>
            <p:ph type="body" sz="quarter" idx="50" hasCustomPrompt="1"/>
          </p:nvPr>
        </p:nvSpPr>
        <p:spPr>
          <a:xfrm>
            <a:off x="4057650"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29"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10078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p:txBody>
          <a:bodyPr/>
          <a:lstStyle/>
          <a:p>
            <a:fld id="{5C4A0D7F-3A04-401B-B93A-D2B4A04D7D6E}" type="datetime1">
              <a:rPr lang="en-US" smtClean="0"/>
              <a:t>4/12/2013</a:t>
            </a:fld>
            <a:endParaRPr lang="en-US" dirty="0"/>
          </a:p>
        </p:txBody>
      </p:sp>
      <p:sp>
        <p:nvSpPr>
          <p:cNvPr id="9" name="Footer Placeholder 8"/>
          <p:cNvSpPr>
            <a:spLocks noGrp="1"/>
          </p:cNvSpPr>
          <p:nvPr>
            <p:ph type="ftr" sz="quarter" idx="19"/>
          </p:nvPr>
        </p:nvSpPr>
        <p:spPr/>
        <p:txBody>
          <a:bodyPr/>
          <a:lstStyle/>
          <a:p>
            <a:r>
              <a:rPr lang="en-US" smtClean="0"/>
              <a:t>Microsoft confidential</a:t>
            </a:r>
            <a:endParaRPr lang="en-US" dirty="0"/>
          </a:p>
        </p:txBody>
      </p:sp>
      <p:sp>
        <p:nvSpPr>
          <p:cNvPr id="10" name="Slide Number Placeholder 9"/>
          <p:cNvSpPr>
            <a:spLocks noGrp="1"/>
          </p:cNvSpPr>
          <p:nvPr>
            <p:ph type="sldNum" sz="quarter" idx="20"/>
          </p:nvPr>
        </p:nvSpPr>
        <p:spPr/>
        <p:txBody>
          <a:bodyPr/>
          <a:lstStyle/>
          <a:p>
            <a:fld id="{B6F15528-21DE-4FAA-801E-634DDDAF4B2B}" type="slidenum">
              <a:rPr lang="en-US" smtClean="0"/>
              <a:pPr/>
              <a:t>‹#›</a:t>
            </a:fld>
            <a:endParaRPr lang="en-US" dirty="0"/>
          </a:p>
        </p:txBody>
      </p:sp>
      <p:sp>
        <p:nvSpPr>
          <p:cNvPr id="11" name="Title 10"/>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Tree>
    <p:extLst>
      <p:ext uri="{BB962C8B-B14F-4D97-AF65-F5344CB8AC3E}">
        <p14:creationId xmlns:p14="http://schemas.microsoft.com/office/powerpoint/2010/main" val="179206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Graphics">
    <p:spTree>
      <p:nvGrpSpPr>
        <p:cNvPr id="1" name=""/>
        <p:cNvGrpSpPr/>
        <p:nvPr/>
      </p:nvGrpSpPr>
      <p:grpSpPr>
        <a:xfrm>
          <a:off x="0" y="0"/>
          <a:ext cx="0" cy="0"/>
          <a:chOff x="0" y="0"/>
          <a:chExt cx="0" cy="0"/>
        </a:xfrm>
      </p:grpSpPr>
      <p:sp>
        <p:nvSpPr>
          <p:cNvPr id="8" name="Date Placeholder 7"/>
          <p:cNvSpPr>
            <a:spLocks noGrp="1"/>
          </p:cNvSpPr>
          <p:nvPr>
            <p:ph type="dt" sz="half" idx="27"/>
          </p:nvPr>
        </p:nvSpPr>
        <p:spPr/>
        <p:txBody>
          <a:bodyPr/>
          <a:lstStyle/>
          <a:p>
            <a:fld id="{B4E39EC3-634A-464F-A373-6B000589DEC7}" type="datetime1">
              <a:rPr lang="en-US" smtClean="0"/>
              <a:t>4/12/2013</a:t>
            </a:fld>
            <a:endParaRPr lang="en-US" dirty="0"/>
          </a:p>
        </p:txBody>
      </p:sp>
      <p:sp>
        <p:nvSpPr>
          <p:cNvPr id="9" name="Footer Placeholder 8"/>
          <p:cNvSpPr>
            <a:spLocks noGrp="1"/>
          </p:cNvSpPr>
          <p:nvPr>
            <p:ph type="ftr" sz="quarter" idx="28"/>
          </p:nvPr>
        </p:nvSpPr>
        <p:spPr/>
        <p:txBody>
          <a:bodyPr/>
          <a:lstStyle/>
          <a:p>
            <a:r>
              <a:rPr lang="en-US" smtClean="0"/>
              <a:t>Microsoft confidential</a:t>
            </a:r>
            <a:endParaRPr lang="en-US" dirty="0"/>
          </a:p>
        </p:txBody>
      </p:sp>
      <p:sp>
        <p:nvSpPr>
          <p:cNvPr id="20" name="Slide Number Placeholder 19"/>
          <p:cNvSpPr>
            <a:spLocks noGrp="1"/>
          </p:cNvSpPr>
          <p:nvPr>
            <p:ph type="sldNum" sz="quarter" idx="29"/>
          </p:nvPr>
        </p:nvSpPr>
        <p:spPr/>
        <p:txBody>
          <a:bodyPr/>
          <a:lstStyle/>
          <a:p>
            <a:fld id="{B6F15528-21DE-4FAA-801E-634DDDAF4B2B}" type="slidenum">
              <a:rPr lang="en-US" smtClean="0"/>
              <a:pPr/>
              <a:t>‹#›</a:t>
            </a:fld>
            <a:endParaRPr lang="en-US" dirty="0"/>
          </a:p>
        </p:txBody>
      </p:sp>
      <p:sp>
        <p:nvSpPr>
          <p:cNvPr id="22" name="Content Placeholder 9"/>
          <p:cNvSpPr>
            <a:spLocks noGrp="1"/>
          </p:cNvSpPr>
          <p:nvPr>
            <p:ph sz="quarter" idx="18" hasCustomPrompt="1"/>
          </p:nvPr>
        </p:nvSpPr>
        <p:spPr>
          <a:xfrm>
            <a:off x="457200" y="466726"/>
            <a:ext cx="3433763" cy="4033838"/>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23" name="Content Placeholder 9"/>
          <p:cNvSpPr>
            <a:spLocks noGrp="1"/>
          </p:cNvSpPr>
          <p:nvPr>
            <p:ph sz="quarter" idx="30" hasCustomPrompt="1"/>
          </p:nvPr>
        </p:nvSpPr>
        <p:spPr>
          <a:xfrm>
            <a:off x="4051301" y="466726"/>
            <a:ext cx="2243138" cy="1363662"/>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24" name="Content Placeholder 9"/>
          <p:cNvSpPr>
            <a:spLocks noGrp="1"/>
          </p:cNvSpPr>
          <p:nvPr>
            <p:ph sz="quarter" idx="31" hasCustomPrompt="1"/>
          </p:nvPr>
        </p:nvSpPr>
        <p:spPr>
          <a:xfrm>
            <a:off x="6443662" y="466726"/>
            <a:ext cx="2243138" cy="1363662"/>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26" name="Content Placeholder 9"/>
          <p:cNvSpPr>
            <a:spLocks noGrp="1"/>
          </p:cNvSpPr>
          <p:nvPr>
            <p:ph sz="quarter" idx="32" hasCustomPrompt="1"/>
          </p:nvPr>
        </p:nvSpPr>
        <p:spPr>
          <a:xfrm>
            <a:off x="4051300" y="1985836"/>
            <a:ext cx="4635500" cy="2514728"/>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Tree>
    <p:extLst>
      <p:ext uri="{BB962C8B-B14F-4D97-AF65-F5344CB8AC3E}">
        <p14:creationId xmlns:p14="http://schemas.microsoft.com/office/powerpoint/2010/main" val="1811370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ve Graphics">
    <p:spTree>
      <p:nvGrpSpPr>
        <p:cNvPr id="1" name=""/>
        <p:cNvGrpSpPr/>
        <p:nvPr/>
      </p:nvGrpSpPr>
      <p:grpSpPr>
        <a:xfrm>
          <a:off x="0" y="0"/>
          <a:ext cx="0" cy="0"/>
          <a:chOff x="0" y="0"/>
          <a:chExt cx="0" cy="0"/>
        </a:xfrm>
      </p:grpSpPr>
      <p:sp>
        <p:nvSpPr>
          <p:cNvPr id="8" name="Date Placeholder 7"/>
          <p:cNvSpPr>
            <a:spLocks noGrp="1"/>
          </p:cNvSpPr>
          <p:nvPr>
            <p:ph type="dt" sz="half" idx="26"/>
          </p:nvPr>
        </p:nvSpPr>
        <p:spPr/>
        <p:txBody>
          <a:bodyPr/>
          <a:lstStyle/>
          <a:p>
            <a:fld id="{C6E05236-6230-454E-916E-90E0BFB81E08}" type="datetime1">
              <a:rPr lang="en-US" smtClean="0"/>
              <a:t>4/12/2013</a:t>
            </a:fld>
            <a:endParaRPr lang="en-US" dirty="0"/>
          </a:p>
        </p:txBody>
      </p:sp>
      <p:sp>
        <p:nvSpPr>
          <p:cNvPr id="9" name="Footer Placeholder 8"/>
          <p:cNvSpPr>
            <a:spLocks noGrp="1"/>
          </p:cNvSpPr>
          <p:nvPr>
            <p:ph type="ftr" sz="quarter" idx="27"/>
          </p:nvPr>
        </p:nvSpPr>
        <p:spPr/>
        <p:txBody>
          <a:bodyPr/>
          <a:lstStyle/>
          <a:p>
            <a:r>
              <a:rPr lang="en-US" smtClean="0"/>
              <a:t>Microsoft confidential</a:t>
            </a:r>
            <a:endParaRPr lang="en-US" dirty="0"/>
          </a:p>
        </p:txBody>
      </p:sp>
      <p:sp>
        <p:nvSpPr>
          <p:cNvPr id="22" name="Slide Number Placeholder 21"/>
          <p:cNvSpPr>
            <a:spLocks noGrp="1"/>
          </p:cNvSpPr>
          <p:nvPr>
            <p:ph type="sldNum" sz="quarter" idx="28"/>
          </p:nvPr>
        </p:nvSpPr>
        <p:spPr/>
        <p:txBody>
          <a:bodyPr/>
          <a:lstStyle/>
          <a:p>
            <a:fld id="{B6F15528-21DE-4FAA-801E-634DDDAF4B2B}" type="slidenum">
              <a:rPr lang="en-US" smtClean="0"/>
              <a:pPr/>
              <a:t>‹#›</a:t>
            </a:fld>
            <a:endParaRPr lang="en-US" dirty="0"/>
          </a:p>
        </p:txBody>
      </p:sp>
      <p:sp>
        <p:nvSpPr>
          <p:cNvPr id="24" name="Content Placeholder 9"/>
          <p:cNvSpPr>
            <a:spLocks noGrp="1"/>
          </p:cNvSpPr>
          <p:nvPr>
            <p:ph sz="quarter" idx="18" hasCustomPrompt="1"/>
          </p:nvPr>
        </p:nvSpPr>
        <p:spPr>
          <a:xfrm>
            <a:off x="457200" y="466726"/>
            <a:ext cx="4633913" cy="4033838"/>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25" name="Content Placeholder 9"/>
          <p:cNvSpPr>
            <a:spLocks noGrp="1"/>
          </p:cNvSpPr>
          <p:nvPr>
            <p:ph sz="quarter" idx="29" hasCustomPrompt="1"/>
          </p:nvPr>
        </p:nvSpPr>
        <p:spPr>
          <a:xfrm>
            <a:off x="5249863" y="466726"/>
            <a:ext cx="1044575" cy="1206500"/>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a:t>
            </a:r>
            <a:br>
              <a:rPr lang="en-US" dirty="0" smtClean="0"/>
            </a:br>
            <a:r>
              <a:rPr lang="en-US" dirty="0" smtClean="0"/>
              <a:t>place graphic/</a:t>
            </a:r>
            <a:br>
              <a:rPr lang="en-US" dirty="0" smtClean="0"/>
            </a:br>
            <a:r>
              <a:rPr lang="en-US" dirty="0" smtClean="0"/>
              <a:t>photo</a:t>
            </a:r>
            <a:endParaRPr lang="en-US" dirty="0"/>
          </a:p>
        </p:txBody>
      </p:sp>
      <p:sp>
        <p:nvSpPr>
          <p:cNvPr id="26" name="Content Placeholder 9"/>
          <p:cNvSpPr>
            <a:spLocks noGrp="1"/>
          </p:cNvSpPr>
          <p:nvPr>
            <p:ph sz="quarter" idx="30" hasCustomPrompt="1"/>
          </p:nvPr>
        </p:nvSpPr>
        <p:spPr>
          <a:xfrm>
            <a:off x="6446044" y="466726"/>
            <a:ext cx="1044575" cy="1206500"/>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a:t>
            </a:r>
            <a:br>
              <a:rPr lang="en-US" dirty="0" smtClean="0"/>
            </a:br>
            <a:r>
              <a:rPr lang="en-US" dirty="0" smtClean="0"/>
              <a:t>place graphic/</a:t>
            </a:r>
            <a:br>
              <a:rPr lang="en-US" dirty="0" smtClean="0"/>
            </a:br>
            <a:r>
              <a:rPr lang="en-US" dirty="0" smtClean="0"/>
              <a:t>photo</a:t>
            </a:r>
            <a:endParaRPr lang="en-US" dirty="0"/>
          </a:p>
        </p:txBody>
      </p:sp>
      <p:sp>
        <p:nvSpPr>
          <p:cNvPr id="27" name="Content Placeholder 9"/>
          <p:cNvSpPr>
            <a:spLocks noGrp="1"/>
          </p:cNvSpPr>
          <p:nvPr>
            <p:ph sz="quarter" idx="31" hasCustomPrompt="1"/>
          </p:nvPr>
        </p:nvSpPr>
        <p:spPr>
          <a:xfrm>
            <a:off x="7642225" y="466726"/>
            <a:ext cx="1044575" cy="1206500"/>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a:t>
            </a:r>
            <a:br>
              <a:rPr lang="en-US" dirty="0" smtClean="0"/>
            </a:br>
            <a:r>
              <a:rPr lang="en-US" dirty="0" smtClean="0"/>
              <a:t>place graphic/</a:t>
            </a:r>
            <a:br>
              <a:rPr lang="en-US" dirty="0" smtClean="0"/>
            </a:br>
            <a:r>
              <a:rPr lang="en-US" dirty="0" smtClean="0"/>
              <a:t>photo</a:t>
            </a:r>
            <a:endParaRPr lang="en-US" dirty="0"/>
          </a:p>
        </p:txBody>
      </p:sp>
      <p:sp>
        <p:nvSpPr>
          <p:cNvPr id="28" name="Content Placeholder 9"/>
          <p:cNvSpPr>
            <a:spLocks noGrp="1"/>
          </p:cNvSpPr>
          <p:nvPr>
            <p:ph sz="quarter" idx="32" hasCustomPrompt="1"/>
          </p:nvPr>
        </p:nvSpPr>
        <p:spPr>
          <a:xfrm>
            <a:off x="5249863" y="1830388"/>
            <a:ext cx="3436937" cy="267017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Tree>
    <p:extLst>
      <p:ext uri="{BB962C8B-B14F-4D97-AF65-F5344CB8AC3E}">
        <p14:creationId xmlns:p14="http://schemas.microsoft.com/office/powerpoint/2010/main" val="4168479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60548"/>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424817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68905B7-0AF8-4311-A816-0736BC558407}" type="datetime1">
              <a:rPr lang="en-US" smtClean="0"/>
              <a:t>4/12/2013</a:t>
            </a:fld>
            <a:endParaRPr lang="en-US" dirty="0"/>
          </a:p>
        </p:txBody>
      </p:sp>
      <p:sp>
        <p:nvSpPr>
          <p:cNvPr id="6" name="Footer Placeholder 5"/>
          <p:cNvSpPr>
            <a:spLocks noGrp="1"/>
          </p:cNvSpPr>
          <p:nvPr>
            <p:ph type="ftr" sz="quarter" idx="11"/>
          </p:nvPr>
        </p:nvSpPr>
        <p:spPr/>
        <p:txBody>
          <a:bodyPr/>
          <a:lstStyle/>
          <a:p>
            <a:r>
              <a:rPr lang="en-US" smtClean="0"/>
              <a:t>Microsoft confidential</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839792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44" name="Title 43"/>
          <p:cNvSpPr>
            <a:spLocks noGrp="1"/>
          </p:cNvSpPr>
          <p:nvPr>
            <p:ph type="title" hasCustomPrompt="1"/>
          </p:nvPr>
        </p:nvSpPr>
        <p:spPr>
          <a:xfrm>
            <a:off x="457200" y="401955"/>
            <a:ext cx="8229600" cy="360548"/>
          </a:xfrm>
        </p:spPr>
        <p:txBody>
          <a:bodyPr/>
          <a:lstStyle>
            <a:lvl1pPr>
              <a:defRPr>
                <a:solidFill>
                  <a:schemeClr val="tx1"/>
                </a:solidFill>
              </a:defRPr>
            </a:lvl1pPr>
          </a:lstStyle>
          <a:p>
            <a:r>
              <a:rPr lang="en-US" dirty="0" smtClean="0"/>
              <a:t>Click to edit title</a:t>
            </a:r>
            <a:endParaRPr lang="en-US" dirty="0"/>
          </a:p>
        </p:txBody>
      </p:sp>
      <p:sp>
        <p:nvSpPr>
          <p:cNvPr id="50"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49" name="Date Placeholder 48"/>
          <p:cNvSpPr>
            <a:spLocks noGrp="1"/>
          </p:cNvSpPr>
          <p:nvPr>
            <p:ph type="dt" sz="half" idx="19"/>
          </p:nvPr>
        </p:nvSpPr>
        <p:spPr/>
        <p:txBody>
          <a:bodyPr/>
          <a:lstStyle/>
          <a:p>
            <a:fld id="{ABF883E0-5EA3-4D5E-89C2-DD41B77FA2EC}" type="datetime1">
              <a:rPr lang="en-US" smtClean="0"/>
              <a:t>4/12/2013</a:t>
            </a:fld>
            <a:endParaRPr lang="en-US" dirty="0"/>
          </a:p>
        </p:txBody>
      </p:sp>
      <p:sp>
        <p:nvSpPr>
          <p:cNvPr id="53" name="Footer Placeholder 52"/>
          <p:cNvSpPr>
            <a:spLocks noGrp="1"/>
          </p:cNvSpPr>
          <p:nvPr>
            <p:ph type="ftr" sz="quarter" idx="20"/>
          </p:nvPr>
        </p:nvSpPr>
        <p:spPr/>
        <p:txBody>
          <a:bodyPr/>
          <a:lstStyle/>
          <a:p>
            <a:r>
              <a:rPr lang="en-US" smtClean="0"/>
              <a:t>Microsoft confidential</a:t>
            </a:r>
            <a:endParaRPr lang="en-US" dirty="0"/>
          </a:p>
        </p:txBody>
      </p:sp>
      <p:sp>
        <p:nvSpPr>
          <p:cNvPr id="54" name="Slide Number Placeholder 53"/>
          <p:cNvSpPr>
            <a:spLocks noGrp="1"/>
          </p:cNvSpPr>
          <p:nvPr>
            <p:ph type="sldNum" sz="quarter" idx="21"/>
          </p:nvPr>
        </p:nvSpPr>
        <p:spPr/>
        <p:txBody>
          <a:bodyPr/>
          <a:lstStyle/>
          <a:p>
            <a:fld id="{B6F15528-21DE-4FAA-801E-634DDDAF4B2B}" type="slidenum">
              <a:rPr lang="en-US" smtClean="0"/>
              <a:pPr/>
              <a:t>‹#›</a:t>
            </a:fld>
            <a:endParaRPr lang="en-US" dirty="0"/>
          </a:p>
        </p:txBody>
      </p:sp>
      <p:sp>
        <p:nvSpPr>
          <p:cNvPr id="74" name="Text Placeholder 2"/>
          <p:cNvSpPr>
            <a:spLocks noGrp="1"/>
          </p:cNvSpPr>
          <p:nvPr>
            <p:ph type="body" sz="quarter" idx="22" hasCustomPrompt="1"/>
          </p:nvPr>
        </p:nvSpPr>
        <p:spPr>
          <a:xfrm>
            <a:off x="457200" y="1768475"/>
            <a:ext cx="2241550" cy="2732087"/>
          </a:xfr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5" name="Text Placeholder 2"/>
          <p:cNvSpPr>
            <a:spLocks noGrp="1"/>
          </p:cNvSpPr>
          <p:nvPr>
            <p:ph type="body" sz="quarter" idx="23" hasCustomPrompt="1"/>
          </p:nvPr>
        </p:nvSpPr>
        <p:spPr>
          <a:xfrm>
            <a:off x="4054475" y="1768475"/>
            <a:ext cx="4632325" cy="386469"/>
          </a:xfr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endParaRPr lang="en-US" dirty="0"/>
          </a:p>
        </p:txBody>
      </p:sp>
      <p:sp>
        <p:nvSpPr>
          <p:cNvPr id="76" name="Text Placeholder 2"/>
          <p:cNvSpPr>
            <a:spLocks noGrp="1"/>
          </p:cNvSpPr>
          <p:nvPr>
            <p:ph type="body" sz="quarter" idx="24" hasCustomPrompt="1"/>
          </p:nvPr>
        </p:nvSpPr>
        <p:spPr>
          <a:xfrm>
            <a:off x="4054475" y="2154944"/>
            <a:ext cx="4632325" cy="2345619"/>
          </a:xfrm>
        </p:spPr>
        <p:txBody>
          <a:bodyPr/>
          <a:lstStyle>
            <a:lvl1pPr marL="0" indent="0">
              <a:lnSpc>
                <a:spcPct val="125000"/>
              </a:lnSpc>
              <a:spcBef>
                <a:spcPts val="0"/>
              </a:spcBef>
              <a:buNone/>
              <a:defRPr sz="1200">
                <a:solidFill>
                  <a:schemeClr val="tx1"/>
                </a:solidFill>
              </a:defRPr>
            </a:lvl1pPr>
            <a:lvl2pPr marL="285750" indent="-114300">
              <a:buFont typeface="Arial" pitchFamily="34" charset="0"/>
              <a:buChar char="•"/>
              <a:defRPr sz="1200"/>
            </a:lvl2pPr>
            <a:lvl3pPr marL="457200" indent="-114300">
              <a:defRPr sz="1200"/>
            </a:lvl3pPr>
            <a:lvl4pPr marL="631825" indent="-114300">
              <a:defRPr sz="1200"/>
            </a:lvl4pPr>
            <a:lvl5pPr marL="800100" indent="-114300">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6" name="Pictur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44141" y="4711324"/>
            <a:ext cx="1004361" cy="237461"/>
          </a:xfrm>
          <a:prstGeom prst="rect">
            <a:avLst/>
          </a:prstGeom>
        </p:spPr>
      </p:pic>
    </p:spTree>
    <p:extLst>
      <p:ext uri="{BB962C8B-B14F-4D97-AF65-F5344CB8AC3E}">
        <p14:creationId xmlns:p14="http://schemas.microsoft.com/office/powerpoint/2010/main" val="3862331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pecial Content">
    <p:bg>
      <p:bgPr>
        <a:solidFill>
          <a:schemeClr val="accent1"/>
        </a:solidFill>
        <a:effectLst/>
      </p:bgPr>
    </p:bg>
    <p:spTree>
      <p:nvGrpSpPr>
        <p:cNvPr id="1" name=""/>
        <p:cNvGrpSpPr/>
        <p:nvPr/>
      </p:nvGrpSpPr>
      <p:grpSpPr>
        <a:xfrm>
          <a:off x="0" y="0"/>
          <a:ext cx="0" cy="0"/>
          <a:chOff x="0" y="0"/>
          <a:chExt cx="0" cy="0"/>
        </a:xfrm>
      </p:grpSpPr>
      <p:sp>
        <p:nvSpPr>
          <p:cNvPr id="28"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7" name="Date Placeholder 6"/>
          <p:cNvSpPr>
            <a:spLocks noGrp="1"/>
          </p:cNvSpPr>
          <p:nvPr>
            <p:ph type="dt" sz="half" idx="18"/>
          </p:nvPr>
        </p:nvSpPr>
        <p:spPr/>
        <p:txBody>
          <a:bodyPr/>
          <a:lstStyle/>
          <a:p>
            <a:fld id="{3481A3E1-0744-45AC-A89C-879792E98581}" type="datetime1">
              <a:rPr lang="en-US" smtClean="0"/>
              <a:t>4/12/2013</a:t>
            </a:fld>
            <a:endParaRPr lang="en-US" dirty="0"/>
          </a:p>
        </p:txBody>
      </p:sp>
      <p:sp>
        <p:nvSpPr>
          <p:cNvPr id="30" name="Footer Placeholder 29"/>
          <p:cNvSpPr>
            <a:spLocks noGrp="1"/>
          </p:cNvSpPr>
          <p:nvPr>
            <p:ph type="ftr" sz="quarter" idx="19"/>
          </p:nvPr>
        </p:nvSpPr>
        <p:spPr/>
        <p:txBody>
          <a:bodyPr/>
          <a:lstStyle/>
          <a:p>
            <a:r>
              <a:rPr lang="en-US" smtClean="0"/>
              <a:t>Microsoft confidential</a:t>
            </a:r>
            <a:endParaRPr lang="en-US" dirty="0"/>
          </a:p>
        </p:txBody>
      </p:sp>
      <p:sp>
        <p:nvSpPr>
          <p:cNvPr id="32" name="Slide Number Placeholder 31"/>
          <p:cNvSpPr>
            <a:spLocks noGrp="1"/>
          </p:cNvSpPr>
          <p:nvPr>
            <p:ph type="sldNum" sz="quarter" idx="20"/>
          </p:nvPr>
        </p:nvSpPr>
        <p:spPr/>
        <p:txBody>
          <a:bodyPr/>
          <a:lstStyle/>
          <a:p>
            <a:fld id="{B6F15528-21DE-4FAA-801E-634DDDAF4B2B}" type="slidenum">
              <a:rPr lang="en-US" smtClean="0"/>
              <a:pPr/>
              <a:t>‹#›</a:t>
            </a:fld>
            <a:endParaRPr lang="en-US" dirty="0"/>
          </a:p>
        </p:txBody>
      </p:sp>
      <p:grpSp>
        <p:nvGrpSpPr>
          <p:cNvPr id="35" name="Group 34"/>
          <p:cNvGrpSpPr/>
          <p:nvPr userDrawn="1"/>
        </p:nvGrpSpPr>
        <p:grpSpPr>
          <a:xfrm>
            <a:off x="7835582" y="4778737"/>
            <a:ext cx="851218" cy="115811"/>
            <a:chOff x="464820" y="471850"/>
            <a:chExt cx="2499360" cy="340045"/>
          </a:xfrm>
          <a:solidFill>
            <a:schemeClr val="tx1"/>
          </a:solidFill>
        </p:grpSpPr>
        <p:sp>
          <p:nvSpPr>
            <p:cNvPr id="38"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9"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0"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1"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2"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3"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4"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5"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6"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7"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8"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9"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0"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1"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2"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
        <p:nvSpPr>
          <p:cNvPr id="33" name="Title 32"/>
          <p:cNvSpPr>
            <a:spLocks noGrp="1"/>
          </p:cNvSpPr>
          <p:nvPr>
            <p:ph type="title" hasCustomPrompt="1"/>
          </p:nvPr>
        </p:nvSpPr>
        <p:spPr>
          <a:xfrm>
            <a:off x="457200" y="401955"/>
            <a:ext cx="8229600" cy="360548"/>
          </a:xfrm>
        </p:spPr>
        <p:txBody>
          <a:bodyPr/>
          <a:lstStyle>
            <a:lvl1pPr>
              <a:defRPr>
                <a:solidFill>
                  <a:schemeClr val="tx1"/>
                </a:solidFill>
              </a:defRPr>
            </a:lvl1pPr>
          </a:lstStyle>
          <a:p>
            <a:r>
              <a:rPr lang="en-US" dirty="0" smtClean="0"/>
              <a:t>Click to edit title</a:t>
            </a:r>
            <a:endParaRPr lang="en-US" dirty="0"/>
          </a:p>
        </p:txBody>
      </p:sp>
      <p:sp>
        <p:nvSpPr>
          <p:cNvPr id="53" name="Text Placeholder 2"/>
          <p:cNvSpPr>
            <a:spLocks noGrp="1"/>
          </p:cNvSpPr>
          <p:nvPr>
            <p:ph type="body" sz="quarter" idx="21" hasCustomPrompt="1"/>
          </p:nvPr>
        </p:nvSpPr>
        <p:spPr>
          <a:xfrm>
            <a:off x="457200" y="1768475"/>
            <a:ext cx="8229600" cy="2732087"/>
          </a:xfr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81218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37" name="Title 36"/>
          <p:cNvSpPr>
            <a:spLocks noGrp="1"/>
          </p:cNvSpPr>
          <p:nvPr>
            <p:ph type="title" hasCustomPrompt="1"/>
          </p:nvPr>
        </p:nvSpPr>
        <p:spPr>
          <a:xfrm>
            <a:off x="457199" y="1767840"/>
            <a:ext cx="2242186" cy="360548"/>
          </a:xfrm>
        </p:spPr>
        <p:txBody>
          <a:bodyPr/>
          <a:lstStyle>
            <a:lvl1pPr>
              <a:defRPr baseline="0">
                <a:solidFill>
                  <a:schemeClr val="tx1"/>
                </a:solidFill>
              </a:defRPr>
            </a:lvl1pPr>
          </a:lstStyle>
          <a:p>
            <a:r>
              <a:rPr lang="en-US" dirty="0" smtClean="0"/>
              <a:t>Click to edit title</a:t>
            </a:r>
            <a:endParaRPr lang="en-US" dirty="0"/>
          </a:p>
        </p:txBody>
      </p:sp>
      <p:sp>
        <p:nvSpPr>
          <p:cNvPr id="2" name="Date Placeholder 1"/>
          <p:cNvSpPr>
            <a:spLocks noGrp="1"/>
          </p:cNvSpPr>
          <p:nvPr>
            <p:ph type="dt" sz="half" idx="18"/>
          </p:nvPr>
        </p:nvSpPr>
        <p:spPr/>
        <p:txBody>
          <a:bodyPr/>
          <a:lstStyle/>
          <a:p>
            <a:fld id="{1F3683FE-7130-4BF0-A458-E2999B17E7DD}" type="datetime1">
              <a:rPr lang="en-US" smtClean="0"/>
              <a:t>4/12/2013</a:t>
            </a:fld>
            <a:endParaRPr lang="en-US" dirty="0"/>
          </a:p>
        </p:txBody>
      </p:sp>
      <p:sp>
        <p:nvSpPr>
          <p:cNvPr id="4" name="Footer Placeholder 3"/>
          <p:cNvSpPr>
            <a:spLocks noGrp="1"/>
          </p:cNvSpPr>
          <p:nvPr>
            <p:ph type="ftr" sz="quarter" idx="19"/>
          </p:nvPr>
        </p:nvSpPr>
        <p:spPr/>
        <p:txBody>
          <a:bodyPr/>
          <a:lstStyle/>
          <a:p>
            <a:r>
              <a:rPr lang="en-US" smtClean="0"/>
              <a:t>Microsoft confidential</a:t>
            </a:r>
            <a:endParaRPr lang="en-US" dirty="0"/>
          </a:p>
        </p:txBody>
      </p:sp>
      <p:sp>
        <p:nvSpPr>
          <p:cNvPr id="5" name="Slide Number Placeholder 4"/>
          <p:cNvSpPr>
            <a:spLocks noGrp="1"/>
          </p:cNvSpPr>
          <p:nvPr>
            <p:ph type="sldNum" sz="quarter" idx="20"/>
          </p:nvPr>
        </p:nvSpPr>
        <p:spPr/>
        <p:txBody>
          <a:bodyPr/>
          <a:lstStyle/>
          <a:p>
            <a:fld id="{B6F15528-21DE-4FAA-801E-634DDDAF4B2B}" type="slidenum">
              <a:rPr lang="en-US" smtClean="0"/>
              <a:pPr/>
              <a:t>‹#›</a:t>
            </a:fld>
            <a:endParaRPr lang="en-US" dirty="0"/>
          </a:p>
        </p:txBody>
      </p:sp>
      <p:grpSp>
        <p:nvGrpSpPr>
          <p:cNvPr id="33" name="Group 32"/>
          <p:cNvGrpSpPr/>
          <p:nvPr userDrawn="1"/>
        </p:nvGrpSpPr>
        <p:grpSpPr>
          <a:xfrm>
            <a:off x="7835582" y="4778737"/>
            <a:ext cx="851218" cy="115811"/>
            <a:chOff x="464820" y="471850"/>
            <a:chExt cx="2499360" cy="340045"/>
          </a:xfrm>
          <a:solidFill>
            <a:schemeClr val="tx1"/>
          </a:solidFill>
        </p:grpSpPr>
        <p:sp>
          <p:nvSpPr>
            <p:cNvPr id="34"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5"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6"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8"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9"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0"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1"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2"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3"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4"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5"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6"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7"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8"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9"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
        <p:nvSpPr>
          <p:cNvPr id="52" name="Text Placeholder 8"/>
          <p:cNvSpPr>
            <a:spLocks noGrp="1"/>
          </p:cNvSpPr>
          <p:nvPr>
            <p:ph type="body" sz="quarter" idx="22" hasCustomPrompt="1"/>
          </p:nvPr>
        </p:nvSpPr>
        <p:spPr>
          <a:xfrm>
            <a:off x="457199" y="400123"/>
            <a:ext cx="2236788" cy="207942"/>
          </a:xfrm>
        </p:spPr>
        <p:txBody>
          <a:bodyPr wrap="square">
            <a:spAutoFit/>
          </a:bodyPr>
          <a:lstStyle>
            <a:lvl1pPr marL="0" indent="0">
              <a:buNone/>
              <a:defRPr sz="1200" baseline="0">
                <a:solidFill>
                  <a:schemeClr val="tx1"/>
                </a:solidFill>
              </a:defRPr>
            </a:lvl1pPr>
            <a:lvl2pPr marL="174625" indent="0">
              <a:buNone/>
              <a:defRPr sz="1200">
                <a:solidFill>
                  <a:schemeClr val="tx2"/>
                </a:solidFill>
              </a:defRPr>
            </a:lvl2pPr>
            <a:lvl3pPr>
              <a:defRPr sz="1200">
                <a:solidFill>
                  <a:schemeClr val="tx2"/>
                </a:solidFill>
              </a:defRPr>
            </a:lvl3pPr>
            <a:lvl4pPr>
              <a:defRPr sz="1200">
                <a:solidFill>
                  <a:schemeClr val="tx2"/>
                </a:solidFill>
              </a:defRPr>
            </a:lvl4pPr>
            <a:lvl5pPr>
              <a:defRPr sz="1200">
                <a:solidFill>
                  <a:schemeClr val="tx2"/>
                </a:solidFill>
              </a:defRPr>
            </a:lvl5pPr>
          </a:lstStyle>
          <a:p>
            <a:pPr lvl="0"/>
            <a:r>
              <a:rPr lang="en-US" dirty="0" smtClean="0"/>
              <a:t>Click to edit section #</a:t>
            </a:r>
          </a:p>
        </p:txBody>
      </p:sp>
      <p:sp>
        <p:nvSpPr>
          <p:cNvPr id="54" name="Text Placeholder 21"/>
          <p:cNvSpPr>
            <a:spLocks noGrp="1"/>
          </p:cNvSpPr>
          <p:nvPr>
            <p:ph type="body" sz="quarter" idx="26" hasCustomPrompt="1"/>
          </p:nvPr>
        </p:nvSpPr>
        <p:spPr>
          <a:xfrm>
            <a:off x="4050823" y="1767840"/>
            <a:ext cx="3439001" cy="2732723"/>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79246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Photo Right">
    <p:bg>
      <p:bgPr>
        <a:solidFill>
          <a:schemeClr val="accent1"/>
        </a:solidFill>
        <a:effectLst/>
      </p:bgPr>
    </p:bg>
    <p:spTree>
      <p:nvGrpSpPr>
        <p:cNvPr id="1" name=""/>
        <p:cNvGrpSpPr/>
        <p:nvPr/>
      </p:nvGrpSpPr>
      <p:grpSpPr>
        <a:xfrm>
          <a:off x="0" y="0"/>
          <a:ext cx="0" cy="0"/>
          <a:chOff x="0" y="0"/>
          <a:chExt cx="0" cy="0"/>
        </a:xfrm>
      </p:grpSpPr>
      <p:sp>
        <p:nvSpPr>
          <p:cNvPr id="37" name="Title 36"/>
          <p:cNvSpPr>
            <a:spLocks noGrp="1"/>
          </p:cNvSpPr>
          <p:nvPr>
            <p:ph type="title" hasCustomPrompt="1"/>
          </p:nvPr>
        </p:nvSpPr>
        <p:spPr>
          <a:xfrm>
            <a:off x="457199" y="1767840"/>
            <a:ext cx="2242186" cy="360548"/>
          </a:xfrm>
        </p:spPr>
        <p:txBody>
          <a:bodyPr/>
          <a:lstStyle>
            <a:lvl1pPr>
              <a:defRPr>
                <a:solidFill>
                  <a:schemeClr val="tx1"/>
                </a:solidFill>
              </a:defRPr>
            </a:lvl1pPr>
          </a:lstStyle>
          <a:p>
            <a:r>
              <a:rPr lang="en-US" dirty="0" smtClean="0"/>
              <a:t>Click to edit title</a:t>
            </a:r>
            <a:endParaRPr lang="en-US" dirty="0"/>
          </a:p>
        </p:txBody>
      </p:sp>
      <p:sp>
        <p:nvSpPr>
          <p:cNvPr id="27" name="Picture Placeholder 9"/>
          <p:cNvSpPr>
            <a:spLocks noGrp="1"/>
          </p:cNvSpPr>
          <p:nvPr>
            <p:ph type="pic" sz="quarter" idx="18" hasCustomPrompt="1"/>
          </p:nvPr>
        </p:nvSpPr>
        <p:spPr>
          <a:xfrm>
            <a:off x="5248275" y="0"/>
            <a:ext cx="3895725" cy="514350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sp>
        <p:nvSpPr>
          <p:cNvPr id="2" name="Date Placeholder 1"/>
          <p:cNvSpPr>
            <a:spLocks noGrp="1"/>
          </p:cNvSpPr>
          <p:nvPr>
            <p:ph type="dt" sz="half" idx="19"/>
          </p:nvPr>
        </p:nvSpPr>
        <p:spPr/>
        <p:txBody>
          <a:bodyPr/>
          <a:lstStyle/>
          <a:p>
            <a:fld id="{D594E478-84C9-4A05-89FD-0B4F0A9713D2}" type="datetime1">
              <a:rPr lang="en-US" smtClean="0"/>
              <a:t>4/12/2013</a:t>
            </a:fld>
            <a:endParaRPr lang="en-US" dirty="0"/>
          </a:p>
        </p:txBody>
      </p:sp>
      <p:sp>
        <p:nvSpPr>
          <p:cNvPr id="4" name="Footer Placeholder 3"/>
          <p:cNvSpPr>
            <a:spLocks noGrp="1"/>
          </p:cNvSpPr>
          <p:nvPr>
            <p:ph type="ftr" sz="quarter" idx="20"/>
          </p:nvPr>
        </p:nvSpPr>
        <p:spPr/>
        <p:txBody>
          <a:bodyPr/>
          <a:lstStyle/>
          <a:p>
            <a:r>
              <a:rPr lang="en-US" smtClean="0"/>
              <a:t>Microsoft confidential</a:t>
            </a:r>
            <a:endParaRPr lang="en-US" dirty="0"/>
          </a:p>
        </p:txBody>
      </p:sp>
      <p:sp>
        <p:nvSpPr>
          <p:cNvPr id="5" name="Slide Number Placeholder 4"/>
          <p:cNvSpPr>
            <a:spLocks noGrp="1"/>
          </p:cNvSpPr>
          <p:nvPr>
            <p:ph type="sldNum" sz="quarter" idx="21"/>
          </p:nvPr>
        </p:nvSpPr>
        <p:spPr/>
        <p:txBody>
          <a:bodyPr/>
          <a:lstStyle/>
          <a:p>
            <a:fld id="{B6F15528-21DE-4FAA-801E-634DDDAF4B2B}" type="slidenum">
              <a:rPr lang="en-US" smtClean="0"/>
              <a:pPr/>
              <a:t>‹#›</a:t>
            </a:fld>
            <a:endParaRPr lang="en-US" dirty="0"/>
          </a:p>
        </p:txBody>
      </p:sp>
      <p:grpSp>
        <p:nvGrpSpPr>
          <p:cNvPr id="32" name="Group 31"/>
          <p:cNvGrpSpPr/>
          <p:nvPr userDrawn="1"/>
        </p:nvGrpSpPr>
        <p:grpSpPr>
          <a:xfrm>
            <a:off x="7835582" y="4778737"/>
            <a:ext cx="851218" cy="115811"/>
            <a:chOff x="464820" y="471850"/>
            <a:chExt cx="2499360" cy="340045"/>
          </a:xfrm>
          <a:solidFill>
            <a:schemeClr val="tx1"/>
          </a:solidFill>
        </p:grpSpPr>
        <p:sp>
          <p:nvSpPr>
            <p:cNvPr id="33"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4"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5"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6"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8"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9"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0"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1"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2"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3"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4"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5"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6"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7"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8"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
        <p:nvSpPr>
          <p:cNvPr id="49" name="Text Placeholder 8"/>
          <p:cNvSpPr>
            <a:spLocks noGrp="1"/>
          </p:cNvSpPr>
          <p:nvPr>
            <p:ph type="body" sz="quarter" idx="22" hasCustomPrompt="1"/>
          </p:nvPr>
        </p:nvSpPr>
        <p:spPr>
          <a:xfrm>
            <a:off x="457199" y="400123"/>
            <a:ext cx="2236788" cy="207942"/>
          </a:xfrm>
        </p:spPr>
        <p:txBody>
          <a:bodyPr wrap="square">
            <a:spAutoFit/>
          </a:bodyPr>
          <a:lstStyle>
            <a:lvl1pPr marL="0" indent="0">
              <a:buNone/>
              <a:defRPr sz="1200" baseline="0">
                <a:solidFill>
                  <a:schemeClr val="tx1"/>
                </a:solidFill>
              </a:defRPr>
            </a:lvl1pPr>
            <a:lvl2pPr marL="174625" indent="0">
              <a:buNone/>
              <a:defRPr sz="1200">
                <a:solidFill>
                  <a:schemeClr val="tx2"/>
                </a:solidFill>
              </a:defRPr>
            </a:lvl2pPr>
            <a:lvl3pPr>
              <a:defRPr sz="1200">
                <a:solidFill>
                  <a:schemeClr val="tx2"/>
                </a:solidFill>
              </a:defRPr>
            </a:lvl3pPr>
            <a:lvl4pPr>
              <a:defRPr sz="1200">
                <a:solidFill>
                  <a:schemeClr val="tx2"/>
                </a:solidFill>
              </a:defRPr>
            </a:lvl4pPr>
            <a:lvl5pPr>
              <a:defRPr sz="1200">
                <a:solidFill>
                  <a:schemeClr val="tx2"/>
                </a:solidFill>
              </a:defRPr>
            </a:lvl5pPr>
          </a:lstStyle>
          <a:p>
            <a:pPr lvl="0"/>
            <a:r>
              <a:rPr lang="en-US" dirty="0" smtClean="0"/>
              <a:t>Click to edit section #</a:t>
            </a:r>
          </a:p>
        </p:txBody>
      </p:sp>
    </p:spTree>
    <p:extLst>
      <p:ext uri="{BB962C8B-B14F-4D97-AF65-F5344CB8AC3E}">
        <p14:creationId xmlns:p14="http://schemas.microsoft.com/office/powerpoint/2010/main" val="223124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Photo Right ALT">
    <p:bg>
      <p:bgPr>
        <a:solidFill>
          <a:schemeClr val="accent1"/>
        </a:solidFill>
        <a:effectLst/>
      </p:bgPr>
    </p:bg>
    <p:spTree>
      <p:nvGrpSpPr>
        <p:cNvPr id="1" name=""/>
        <p:cNvGrpSpPr/>
        <p:nvPr/>
      </p:nvGrpSpPr>
      <p:grpSpPr>
        <a:xfrm>
          <a:off x="0" y="0"/>
          <a:ext cx="0" cy="0"/>
          <a:chOff x="0" y="0"/>
          <a:chExt cx="0" cy="0"/>
        </a:xfrm>
      </p:grpSpPr>
      <p:sp>
        <p:nvSpPr>
          <p:cNvPr id="28" name="Picture Placeholder 9"/>
          <p:cNvSpPr>
            <a:spLocks noGrp="1"/>
          </p:cNvSpPr>
          <p:nvPr>
            <p:ph type="pic" sz="quarter" idx="17" hasCustomPrompt="1"/>
          </p:nvPr>
        </p:nvSpPr>
        <p:spPr>
          <a:xfrm>
            <a:off x="5248275" y="0"/>
            <a:ext cx="3895725" cy="514350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sp>
        <p:nvSpPr>
          <p:cNvPr id="4" name="Date Placeholder 3"/>
          <p:cNvSpPr>
            <a:spLocks noGrp="1"/>
          </p:cNvSpPr>
          <p:nvPr>
            <p:ph type="dt" sz="half" idx="18"/>
          </p:nvPr>
        </p:nvSpPr>
        <p:spPr/>
        <p:txBody>
          <a:bodyPr/>
          <a:lstStyle/>
          <a:p>
            <a:fld id="{BFA505CA-3565-4218-B93C-6E123BB3E7C0}" type="datetime1">
              <a:rPr lang="en-US" smtClean="0"/>
              <a:t>4/12/2013</a:t>
            </a:fld>
            <a:endParaRPr lang="en-US" dirty="0"/>
          </a:p>
        </p:txBody>
      </p:sp>
      <p:sp>
        <p:nvSpPr>
          <p:cNvPr id="5" name="Footer Placeholder 4"/>
          <p:cNvSpPr>
            <a:spLocks noGrp="1"/>
          </p:cNvSpPr>
          <p:nvPr>
            <p:ph type="ftr" sz="quarter" idx="19"/>
          </p:nvPr>
        </p:nvSpPr>
        <p:spPr/>
        <p:txBody>
          <a:bodyPr/>
          <a:lstStyle/>
          <a:p>
            <a:r>
              <a:rPr lang="en-US" smtClean="0"/>
              <a:t>Microsoft confidential</a:t>
            </a:r>
            <a:endParaRPr lang="en-US" dirty="0"/>
          </a:p>
        </p:txBody>
      </p:sp>
      <p:sp>
        <p:nvSpPr>
          <p:cNvPr id="6" name="Slide Number Placeholder 5"/>
          <p:cNvSpPr>
            <a:spLocks noGrp="1"/>
          </p:cNvSpPr>
          <p:nvPr>
            <p:ph type="sldNum" sz="quarter" idx="20"/>
          </p:nvPr>
        </p:nvSpPr>
        <p:spPr/>
        <p:txBody>
          <a:bodyPr/>
          <a:lstStyle/>
          <a:p>
            <a:fld id="{B6F15528-21DE-4FAA-801E-634DDDAF4B2B}" type="slidenum">
              <a:rPr lang="en-US" smtClean="0"/>
              <a:pPr/>
              <a:t>‹#›</a:t>
            </a:fld>
            <a:endParaRPr lang="en-US" dirty="0"/>
          </a:p>
        </p:txBody>
      </p:sp>
      <p:grpSp>
        <p:nvGrpSpPr>
          <p:cNvPr id="53" name="Group 52"/>
          <p:cNvGrpSpPr/>
          <p:nvPr userDrawn="1"/>
        </p:nvGrpSpPr>
        <p:grpSpPr>
          <a:xfrm>
            <a:off x="7835582" y="4778737"/>
            <a:ext cx="851218" cy="115811"/>
            <a:chOff x="464820" y="471850"/>
            <a:chExt cx="2499360" cy="340045"/>
          </a:xfrm>
          <a:solidFill>
            <a:schemeClr val="tx1"/>
          </a:solidFill>
        </p:grpSpPr>
        <p:sp>
          <p:nvSpPr>
            <p:cNvPr id="54"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5"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6"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7"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8"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9"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0"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1"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2"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3"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4"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5"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6"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7"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8"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
        <p:nvSpPr>
          <p:cNvPr id="7" name="Title 6"/>
          <p:cNvSpPr>
            <a:spLocks noGrp="1"/>
          </p:cNvSpPr>
          <p:nvPr>
            <p:ph type="title" hasCustomPrompt="1"/>
          </p:nvPr>
        </p:nvSpPr>
        <p:spPr>
          <a:xfrm>
            <a:off x="457200" y="401955"/>
            <a:ext cx="2242185" cy="360548"/>
          </a:xfrm>
        </p:spPr>
        <p:txBody>
          <a:bodyPr/>
          <a:lstStyle>
            <a:lvl1pPr>
              <a:defRPr>
                <a:solidFill>
                  <a:schemeClr val="tx1"/>
                </a:solidFill>
              </a:defRPr>
            </a:lvl1pPr>
          </a:lstStyle>
          <a:p>
            <a:r>
              <a:rPr lang="en-US" dirty="0" smtClean="0"/>
              <a:t>Click to edit title</a:t>
            </a:r>
            <a:endParaRPr lang="en-US" dirty="0"/>
          </a:p>
        </p:txBody>
      </p:sp>
      <p:sp>
        <p:nvSpPr>
          <p:cNvPr id="70" name="Text Placeholder 21"/>
          <p:cNvSpPr>
            <a:spLocks noGrp="1"/>
          </p:cNvSpPr>
          <p:nvPr>
            <p:ph type="body" sz="quarter" idx="26" hasCustomPrompt="1"/>
          </p:nvPr>
        </p:nvSpPr>
        <p:spPr>
          <a:xfrm>
            <a:off x="457201" y="1767840"/>
            <a:ext cx="2241549" cy="2732723"/>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73279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Photo Left">
    <p:bg>
      <p:bgPr>
        <a:solidFill>
          <a:schemeClr val="accent1"/>
        </a:solidFill>
        <a:effectLst/>
      </p:bgPr>
    </p:bg>
    <p:spTree>
      <p:nvGrpSpPr>
        <p:cNvPr id="1" name=""/>
        <p:cNvGrpSpPr/>
        <p:nvPr/>
      </p:nvGrpSpPr>
      <p:grpSpPr>
        <a:xfrm>
          <a:off x="0" y="0"/>
          <a:ext cx="0" cy="0"/>
          <a:chOff x="0" y="0"/>
          <a:chExt cx="0" cy="0"/>
        </a:xfrm>
      </p:grpSpPr>
      <p:sp>
        <p:nvSpPr>
          <p:cNvPr id="37" name="Title 36"/>
          <p:cNvSpPr>
            <a:spLocks noGrp="1"/>
          </p:cNvSpPr>
          <p:nvPr>
            <p:ph type="title" hasCustomPrompt="1"/>
          </p:nvPr>
        </p:nvSpPr>
        <p:spPr>
          <a:xfrm>
            <a:off x="5248276" y="1767840"/>
            <a:ext cx="2236788" cy="360548"/>
          </a:xfrm>
        </p:spPr>
        <p:txBody>
          <a:bodyPr/>
          <a:lstStyle>
            <a:lvl1pPr>
              <a:defRPr>
                <a:solidFill>
                  <a:schemeClr val="tx1"/>
                </a:solidFill>
              </a:defRPr>
            </a:lvl1pPr>
          </a:lstStyle>
          <a:p>
            <a:r>
              <a:rPr lang="en-US" dirty="0" smtClean="0"/>
              <a:t>Click to edit title</a:t>
            </a:r>
            <a:endParaRPr lang="en-US" dirty="0"/>
          </a:p>
        </p:txBody>
      </p:sp>
      <p:sp>
        <p:nvSpPr>
          <p:cNvPr id="30" name="Text Placeholder 8"/>
          <p:cNvSpPr>
            <a:spLocks noGrp="1"/>
          </p:cNvSpPr>
          <p:nvPr>
            <p:ph type="body" sz="quarter" idx="17" hasCustomPrompt="1"/>
          </p:nvPr>
        </p:nvSpPr>
        <p:spPr>
          <a:xfrm>
            <a:off x="5248276" y="400123"/>
            <a:ext cx="2236788" cy="207942"/>
          </a:xfrm>
        </p:spPr>
        <p:txBody>
          <a:bodyPr wrap="square">
            <a:spAutoFit/>
          </a:bodyPr>
          <a:lstStyle>
            <a:lvl1pPr marL="0" indent="0">
              <a:buNone/>
              <a:defRPr sz="1200" baseline="0">
                <a:solidFill>
                  <a:schemeClr val="tx1"/>
                </a:solidFill>
              </a:defRPr>
            </a:lvl1pPr>
            <a:lvl2pPr marL="174625" indent="0">
              <a:buNone/>
              <a:defRPr sz="1200">
                <a:solidFill>
                  <a:schemeClr val="tx2"/>
                </a:solidFill>
              </a:defRPr>
            </a:lvl2pPr>
            <a:lvl3pPr>
              <a:defRPr sz="1200">
                <a:solidFill>
                  <a:schemeClr val="tx2"/>
                </a:solidFill>
              </a:defRPr>
            </a:lvl3pPr>
            <a:lvl4pPr>
              <a:defRPr sz="1200">
                <a:solidFill>
                  <a:schemeClr val="tx2"/>
                </a:solidFill>
              </a:defRPr>
            </a:lvl4pPr>
            <a:lvl5pPr>
              <a:defRPr sz="1200">
                <a:solidFill>
                  <a:schemeClr val="tx2"/>
                </a:solidFill>
              </a:defRPr>
            </a:lvl5pPr>
          </a:lstStyle>
          <a:p>
            <a:pPr lvl="0"/>
            <a:r>
              <a:rPr lang="en-US" dirty="0" smtClean="0"/>
              <a:t>Click to edit section #</a:t>
            </a:r>
          </a:p>
        </p:txBody>
      </p:sp>
      <p:sp>
        <p:nvSpPr>
          <p:cNvPr id="27" name="Picture Placeholder 9"/>
          <p:cNvSpPr>
            <a:spLocks noGrp="1"/>
          </p:cNvSpPr>
          <p:nvPr>
            <p:ph type="pic" sz="quarter" idx="18" hasCustomPrompt="1"/>
          </p:nvPr>
        </p:nvSpPr>
        <p:spPr>
          <a:xfrm>
            <a:off x="0" y="0"/>
            <a:ext cx="5094923" cy="514350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sp>
        <p:nvSpPr>
          <p:cNvPr id="2" name="Date Placeholder 1"/>
          <p:cNvSpPr>
            <a:spLocks noGrp="1"/>
          </p:cNvSpPr>
          <p:nvPr>
            <p:ph type="dt" sz="half" idx="19"/>
          </p:nvPr>
        </p:nvSpPr>
        <p:spPr/>
        <p:txBody>
          <a:bodyPr/>
          <a:lstStyle/>
          <a:p>
            <a:fld id="{40F081CE-F4EC-4743-BE49-BB19EB5BA6F6}" type="datetime1">
              <a:rPr lang="en-US" smtClean="0"/>
              <a:t>4/12/2013</a:t>
            </a:fld>
            <a:endParaRPr lang="en-US" dirty="0"/>
          </a:p>
        </p:txBody>
      </p:sp>
      <p:sp>
        <p:nvSpPr>
          <p:cNvPr id="3" name="Footer Placeholder 2"/>
          <p:cNvSpPr>
            <a:spLocks noGrp="1"/>
          </p:cNvSpPr>
          <p:nvPr>
            <p:ph type="ftr" sz="quarter" idx="20"/>
          </p:nvPr>
        </p:nvSpPr>
        <p:spPr/>
        <p:txBody>
          <a:bodyPr/>
          <a:lstStyle/>
          <a:p>
            <a:r>
              <a:rPr lang="en-US" smtClean="0"/>
              <a:t>Microsoft confidential</a:t>
            </a:r>
            <a:endParaRPr lang="en-US" dirty="0"/>
          </a:p>
        </p:txBody>
      </p:sp>
      <p:sp>
        <p:nvSpPr>
          <p:cNvPr id="4" name="Slide Number Placeholder 3"/>
          <p:cNvSpPr>
            <a:spLocks noGrp="1"/>
          </p:cNvSpPr>
          <p:nvPr>
            <p:ph type="sldNum" sz="quarter" idx="21"/>
          </p:nvPr>
        </p:nvSpPr>
        <p:spPr/>
        <p:txBody>
          <a:bodyPr/>
          <a:lstStyle/>
          <a:p>
            <a:fld id="{B6F15528-21DE-4FAA-801E-634DDDAF4B2B}" type="slidenum">
              <a:rPr lang="en-US" smtClean="0"/>
              <a:pPr/>
              <a:t>‹#›</a:t>
            </a:fld>
            <a:endParaRPr lang="en-US" dirty="0"/>
          </a:p>
        </p:txBody>
      </p:sp>
      <p:grpSp>
        <p:nvGrpSpPr>
          <p:cNvPr id="54" name="Group 53"/>
          <p:cNvGrpSpPr/>
          <p:nvPr userDrawn="1"/>
        </p:nvGrpSpPr>
        <p:grpSpPr>
          <a:xfrm>
            <a:off x="7835582" y="4778737"/>
            <a:ext cx="851218" cy="115811"/>
            <a:chOff x="464820" y="471850"/>
            <a:chExt cx="2499360" cy="340045"/>
          </a:xfrm>
          <a:solidFill>
            <a:schemeClr val="tx1"/>
          </a:solidFill>
        </p:grpSpPr>
        <p:sp>
          <p:nvSpPr>
            <p:cNvPr id="55"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6"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7"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8"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9"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0"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1"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2"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3"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4"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5"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6"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7"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8"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9"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
        <p:nvSpPr>
          <p:cNvPr id="70" name="Text Placeholder 21"/>
          <p:cNvSpPr>
            <a:spLocks noGrp="1"/>
          </p:cNvSpPr>
          <p:nvPr>
            <p:ph type="body" sz="quarter" idx="26" hasCustomPrompt="1"/>
          </p:nvPr>
        </p:nvSpPr>
        <p:spPr>
          <a:xfrm>
            <a:off x="5248276" y="2819400"/>
            <a:ext cx="2241548" cy="1681163"/>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24881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Photo Left ALT">
    <p:bg>
      <p:bgPr>
        <a:solidFill>
          <a:schemeClr val="accent1"/>
        </a:solidFill>
        <a:effectLst/>
      </p:bgPr>
    </p:bg>
    <p:spTree>
      <p:nvGrpSpPr>
        <p:cNvPr id="1" name=""/>
        <p:cNvGrpSpPr/>
        <p:nvPr/>
      </p:nvGrpSpPr>
      <p:grpSpPr>
        <a:xfrm>
          <a:off x="0" y="0"/>
          <a:ext cx="0" cy="0"/>
          <a:chOff x="0" y="0"/>
          <a:chExt cx="0" cy="0"/>
        </a:xfrm>
      </p:grpSpPr>
      <p:sp>
        <p:nvSpPr>
          <p:cNvPr id="28" name="Picture Placeholder 9"/>
          <p:cNvSpPr>
            <a:spLocks noGrp="1"/>
          </p:cNvSpPr>
          <p:nvPr>
            <p:ph type="pic" sz="quarter" idx="17" hasCustomPrompt="1"/>
          </p:nvPr>
        </p:nvSpPr>
        <p:spPr>
          <a:xfrm>
            <a:off x="0" y="0"/>
            <a:ext cx="5094923" cy="514350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sp>
        <p:nvSpPr>
          <p:cNvPr id="4" name="Date Placeholder 3"/>
          <p:cNvSpPr>
            <a:spLocks noGrp="1"/>
          </p:cNvSpPr>
          <p:nvPr>
            <p:ph type="dt" sz="half" idx="18"/>
          </p:nvPr>
        </p:nvSpPr>
        <p:spPr/>
        <p:txBody>
          <a:bodyPr/>
          <a:lstStyle/>
          <a:p>
            <a:fld id="{68110428-EB6C-4877-8C24-FCCE6403E725}" type="datetime1">
              <a:rPr lang="en-US" smtClean="0"/>
              <a:t>4/12/2013</a:t>
            </a:fld>
            <a:endParaRPr lang="en-US" dirty="0"/>
          </a:p>
        </p:txBody>
      </p:sp>
      <p:sp>
        <p:nvSpPr>
          <p:cNvPr id="5" name="Footer Placeholder 4"/>
          <p:cNvSpPr>
            <a:spLocks noGrp="1"/>
          </p:cNvSpPr>
          <p:nvPr>
            <p:ph type="ftr" sz="quarter" idx="19"/>
          </p:nvPr>
        </p:nvSpPr>
        <p:spPr/>
        <p:txBody>
          <a:bodyPr/>
          <a:lstStyle/>
          <a:p>
            <a:r>
              <a:rPr lang="en-US" smtClean="0"/>
              <a:t>Microsoft confidential</a:t>
            </a:r>
            <a:endParaRPr lang="en-US" dirty="0"/>
          </a:p>
        </p:txBody>
      </p:sp>
      <p:sp>
        <p:nvSpPr>
          <p:cNvPr id="6" name="Slide Number Placeholder 5"/>
          <p:cNvSpPr>
            <a:spLocks noGrp="1"/>
          </p:cNvSpPr>
          <p:nvPr>
            <p:ph type="sldNum" sz="quarter" idx="20"/>
          </p:nvPr>
        </p:nvSpPr>
        <p:spPr/>
        <p:txBody>
          <a:bodyPr/>
          <a:lstStyle/>
          <a:p>
            <a:fld id="{B6F15528-21DE-4FAA-801E-634DDDAF4B2B}" type="slidenum">
              <a:rPr lang="en-US" smtClean="0"/>
              <a:pPr/>
              <a:t>‹#›</a:t>
            </a:fld>
            <a:endParaRPr lang="en-US" dirty="0"/>
          </a:p>
        </p:txBody>
      </p:sp>
      <p:grpSp>
        <p:nvGrpSpPr>
          <p:cNvPr id="37" name="Group 36"/>
          <p:cNvGrpSpPr/>
          <p:nvPr userDrawn="1"/>
        </p:nvGrpSpPr>
        <p:grpSpPr>
          <a:xfrm>
            <a:off x="7835582" y="4778737"/>
            <a:ext cx="851218" cy="115811"/>
            <a:chOff x="464820" y="471850"/>
            <a:chExt cx="2499360" cy="340045"/>
          </a:xfrm>
          <a:solidFill>
            <a:schemeClr val="tx1"/>
          </a:solidFill>
        </p:grpSpPr>
        <p:sp>
          <p:nvSpPr>
            <p:cNvPr id="48"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9"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0"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1"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2"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3"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4"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5"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6"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7"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8"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9"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0"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1"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2"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
        <p:nvSpPr>
          <p:cNvPr id="7" name="Title 6"/>
          <p:cNvSpPr>
            <a:spLocks noGrp="1"/>
          </p:cNvSpPr>
          <p:nvPr>
            <p:ph type="title" hasCustomPrompt="1"/>
          </p:nvPr>
        </p:nvSpPr>
        <p:spPr>
          <a:xfrm>
            <a:off x="5248274" y="401955"/>
            <a:ext cx="2242185" cy="360548"/>
          </a:xfrm>
        </p:spPr>
        <p:txBody>
          <a:bodyPr/>
          <a:lstStyle>
            <a:lvl1pPr>
              <a:defRPr>
                <a:solidFill>
                  <a:schemeClr val="tx1"/>
                </a:solidFill>
              </a:defRPr>
            </a:lvl1pPr>
          </a:lstStyle>
          <a:p>
            <a:r>
              <a:rPr lang="en-US" dirty="0" smtClean="0"/>
              <a:t>Click to edit title</a:t>
            </a:r>
            <a:endParaRPr lang="en-US" dirty="0"/>
          </a:p>
        </p:txBody>
      </p:sp>
      <p:sp>
        <p:nvSpPr>
          <p:cNvPr id="63" name="Text Placeholder 21"/>
          <p:cNvSpPr>
            <a:spLocks noGrp="1"/>
          </p:cNvSpPr>
          <p:nvPr>
            <p:ph type="body" sz="quarter" idx="26" hasCustomPrompt="1"/>
          </p:nvPr>
        </p:nvSpPr>
        <p:spPr>
          <a:xfrm>
            <a:off x="5243514" y="1767840"/>
            <a:ext cx="2241549" cy="2732723"/>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92716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Quot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819400"/>
            <a:ext cx="3428366" cy="360548"/>
          </a:xfrm>
        </p:spPr>
        <p:txBody>
          <a:bodyPr/>
          <a:lstStyle>
            <a:lvl1pPr>
              <a:defRPr baseline="0">
                <a:solidFill>
                  <a:schemeClr val="tx1"/>
                </a:solidFill>
              </a:defRPr>
            </a:lvl1pPr>
          </a:lstStyle>
          <a:p>
            <a:r>
              <a:rPr lang="en-US" dirty="0" smtClean="0"/>
              <a:t>Click to edit title</a:t>
            </a:r>
            <a:endParaRPr lang="en-US" dirty="0"/>
          </a:p>
        </p:txBody>
      </p:sp>
      <p:sp>
        <p:nvSpPr>
          <p:cNvPr id="28" name="Picture Placeholder 9"/>
          <p:cNvSpPr>
            <a:spLocks noGrp="1"/>
          </p:cNvSpPr>
          <p:nvPr>
            <p:ph type="pic" sz="quarter" idx="17" hasCustomPrompt="1"/>
          </p:nvPr>
        </p:nvSpPr>
        <p:spPr>
          <a:xfrm>
            <a:off x="795" y="0"/>
            <a:ext cx="9143206" cy="182118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sp>
        <p:nvSpPr>
          <p:cNvPr id="4" name="Date Placeholder 3"/>
          <p:cNvSpPr>
            <a:spLocks noGrp="1"/>
          </p:cNvSpPr>
          <p:nvPr>
            <p:ph type="dt" sz="half" idx="18"/>
          </p:nvPr>
        </p:nvSpPr>
        <p:spPr/>
        <p:txBody>
          <a:bodyPr/>
          <a:lstStyle/>
          <a:p>
            <a:fld id="{BF2DCA68-CFD6-4FD9-85E5-05EA6E1BA13A}" type="datetime1">
              <a:rPr lang="en-US" smtClean="0"/>
              <a:t>4/12/2013</a:t>
            </a:fld>
            <a:endParaRPr lang="en-US" dirty="0"/>
          </a:p>
        </p:txBody>
      </p:sp>
      <p:sp>
        <p:nvSpPr>
          <p:cNvPr id="5" name="Footer Placeholder 4"/>
          <p:cNvSpPr>
            <a:spLocks noGrp="1"/>
          </p:cNvSpPr>
          <p:nvPr>
            <p:ph type="ftr" sz="quarter" idx="19"/>
          </p:nvPr>
        </p:nvSpPr>
        <p:spPr/>
        <p:txBody>
          <a:bodyPr/>
          <a:lstStyle/>
          <a:p>
            <a:r>
              <a:rPr lang="en-US" smtClean="0"/>
              <a:t>Microsoft confidential</a:t>
            </a:r>
            <a:endParaRPr lang="en-US" dirty="0"/>
          </a:p>
        </p:txBody>
      </p:sp>
      <p:sp>
        <p:nvSpPr>
          <p:cNvPr id="6" name="Slide Number Placeholder 5"/>
          <p:cNvSpPr>
            <a:spLocks noGrp="1"/>
          </p:cNvSpPr>
          <p:nvPr>
            <p:ph type="sldNum" sz="quarter" idx="20"/>
          </p:nvPr>
        </p:nvSpPr>
        <p:spPr/>
        <p:txBody>
          <a:bodyPr/>
          <a:lstStyle/>
          <a:p>
            <a:fld id="{B6F15528-21DE-4FAA-801E-634DDDAF4B2B}" type="slidenum">
              <a:rPr lang="en-US" smtClean="0"/>
              <a:pPr/>
              <a:t>‹#›</a:t>
            </a:fld>
            <a:endParaRPr lang="en-US" dirty="0"/>
          </a:p>
        </p:txBody>
      </p:sp>
      <p:grpSp>
        <p:nvGrpSpPr>
          <p:cNvPr id="30" name="Group 29"/>
          <p:cNvGrpSpPr/>
          <p:nvPr userDrawn="1"/>
        </p:nvGrpSpPr>
        <p:grpSpPr>
          <a:xfrm>
            <a:off x="7835582" y="4778737"/>
            <a:ext cx="851218" cy="115811"/>
            <a:chOff x="464820" y="471850"/>
            <a:chExt cx="2499360" cy="340045"/>
          </a:xfrm>
          <a:solidFill>
            <a:schemeClr val="tx1"/>
          </a:solidFill>
        </p:grpSpPr>
        <p:sp>
          <p:nvSpPr>
            <p:cNvPr id="37"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8"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9"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0"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1"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2"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3"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4"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5"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6"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7"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8"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9"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0"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1"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Tree>
    <p:extLst>
      <p:ext uri="{BB962C8B-B14F-4D97-AF65-F5344CB8AC3E}">
        <p14:creationId xmlns:p14="http://schemas.microsoft.com/office/powerpoint/2010/main" val="4007882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Legal">
    <p:bg>
      <p:bgPr>
        <a:solidFill>
          <a:schemeClr val="accent1"/>
        </a:solidFill>
        <a:effectLst/>
      </p:bgPr>
    </p:bg>
    <p:spTree>
      <p:nvGrpSpPr>
        <p:cNvPr id="1" name=""/>
        <p:cNvGrpSpPr/>
        <p:nvPr/>
      </p:nvGrpSpPr>
      <p:grpSpPr>
        <a:xfrm>
          <a:off x="0" y="0"/>
          <a:ext cx="0" cy="0"/>
          <a:chOff x="0" y="0"/>
          <a:chExt cx="0" cy="0"/>
        </a:xfrm>
      </p:grpSpPr>
      <p:sp>
        <p:nvSpPr>
          <p:cNvPr id="7" name="TextBox 6"/>
          <p:cNvSpPr txBox="1"/>
          <p:nvPr userDrawn="1"/>
        </p:nvSpPr>
        <p:spPr>
          <a:xfrm>
            <a:off x="457201" y="1793396"/>
            <a:ext cx="4610099" cy="864079"/>
          </a:xfrm>
          <a:prstGeom prst="rect">
            <a:avLst/>
          </a:prstGeom>
          <a:noFill/>
        </p:spPr>
        <p:txBody>
          <a:bodyPr wrap="square" lIns="0" tIns="0" rIns="0" bIns="0" numCol="2" spcCol="182880" rtlCol="0" anchor="t" anchorCtr="0">
            <a:noAutofit/>
          </a:bodyPr>
          <a:lstStyle/>
          <a:p>
            <a:pPr>
              <a:lnSpc>
                <a:spcPct val="120000"/>
              </a:lnSpc>
              <a:spcBef>
                <a:spcPts val="600"/>
              </a:spcBef>
            </a:pPr>
            <a:r>
              <a:rPr lang="en-US" sz="820" dirty="0" smtClean="0">
                <a:solidFill>
                  <a:srgbClr val="FFFFFF"/>
                </a:solidFill>
              </a:rPr>
              <a:t>The information herein is for informational purposes only an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endParaRPr lang="en-US" sz="820" cap="all" dirty="0">
              <a:solidFill>
                <a:srgbClr val="FFFFFF"/>
              </a:solidFill>
            </a:endParaRPr>
          </a:p>
        </p:txBody>
      </p:sp>
      <p:sp>
        <p:nvSpPr>
          <p:cNvPr id="49" name="TextBox 48"/>
          <p:cNvSpPr txBox="1"/>
          <p:nvPr userDrawn="1"/>
        </p:nvSpPr>
        <p:spPr>
          <a:xfrm>
            <a:off x="457200" y="4669932"/>
            <a:ext cx="7048501" cy="241605"/>
          </a:xfrm>
          <a:prstGeom prst="rect">
            <a:avLst/>
          </a:prstGeom>
          <a:noFill/>
        </p:spPr>
        <p:txBody>
          <a:bodyPr wrap="square" lIns="0" tIns="0" rIns="0" bIns="0" rtlCol="0" anchor="b" anchorCtr="0">
            <a:spAutoFit/>
          </a:bodyPr>
          <a:lstStyle/>
          <a:p>
            <a:pPr>
              <a:lnSpc>
                <a:spcPct val="125000"/>
              </a:lnSpc>
              <a:spcBef>
                <a:spcPts val="0"/>
              </a:spcBef>
            </a:pPr>
            <a:r>
              <a:rPr lang="en-US" sz="628" baseline="0" dirty="0" smtClean="0">
                <a:solidFill>
                  <a:srgbClr val="FFFFFF"/>
                </a:solidFill>
              </a:rPr>
              <a:t>© 2012 </a:t>
            </a:r>
            <a:r>
              <a:rPr lang="en-US" sz="628" baseline="0" dirty="0">
                <a:solidFill>
                  <a:srgbClr val="FFFFFF"/>
                </a:solidFill>
              </a:rPr>
              <a:t>Microsoft Corporation. </a:t>
            </a:r>
          </a:p>
          <a:p>
            <a:pPr>
              <a:lnSpc>
                <a:spcPct val="125000"/>
              </a:lnSpc>
              <a:spcBef>
                <a:spcPts val="0"/>
              </a:spcBef>
            </a:pPr>
            <a:r>
              <a:rPr lang="en-US" sz="628" baseline="0" dirty="0">
                <a:solidFill>
                  <a:srgbClr val="FFFFFF"/>
                </a:solidFill>
              </a:rPr>
              <a:t>All rights reserved. Microsoft, Windows, Windows Vista and other product names are or may be registered trademarks and/or trademarks in the U.S. and/or other countries.</a:t>
            </a:r>
          </a:p>
        </p:txBody>
      </p:sp>
      <p:sp>
        <p:nvSpPr>
          <p:cNvPr id="48" name="Freeform 32"/>
          <p:cNvSpPr>
            <a:spLocks noEditPoints="1"/>
          </p:cNvSpPr>
          <p:nvPr userDrawn="1"/>
        </p:nvSpPr>
        <p:spPr bwMode="auto">
          <a:xfrm>
            <a:off x="8065295" y="4786185"/>
            <a:ext cx="621505" cy="100915"/>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pPr>
              <a:defRPr/>
            </a:pPr>
            <a:endParaRPr lang="en-US" kern="0">
              <a:solidFill>
                <a:sysClr val="windowText" lastClr="000000"/>
              </a:solidFill>
            </a:endParaRPr>
          </a:p>
        </p:txBody>
      </p:sp>
      <p:sp>
        <p:nvSpPr>
          <p:cNvPr id="27" name="TextBox 26"/>
          <p:cNvSpPr txBox="1"/>
          <p:nvPr userDrawn="1"/>
        </p:nvSpPr>
        <p:spPr>
          <a:xfrm>
            <a:off x="457201" y="2702081"/>
            <a:ext cx="4610099" cy="297261"/>
          </a:xfrm>
          <a:prstGeom prst="rect">
            <a:avLst/>
          </a:prstGeom>
          <a:noFill/>
        </p:spPr>
        <p:txBody>
          <a:bodyPr wrap="square" lIns="0" tIns="0" rIns="0" bIns="0" numCol="1" spcCol="182880" rtlCol="0" anchor="t" anchorCtr="0">
            <a:spAutoFit/>
          </a:bodyPr>
          <a:lstStyle/>
          <a:p>
            <a:pPr>
              <a:lnSpc>
                <a:spcPct val="120000"/>
              </a:lnSpc>
              <a:spcBef>
                <a:spcPts val="600"/>
              </a:spcBef>
            </a:pPr>
            <a:r>
              <a:rPr lang="en-US" sz="805" cap="all" dirty="0" smtClean="0">
                <a:solidFill>
                  <a:srgbClr val="FFFFFF"/>
                </a:solidFill>
              </a:rPr>
              <a:t>Microsoft </a:t>
            </a:r>
            <a:r>
              <a:rPr lang="en-US" sz="805" cap="all" dirty="0">
                <a:solidFill>
                  <a:srgbClr val="FFFFFF"/>
                </a:solidFill>
              </a:rPr>
              <a:t>makes no warranties, express, implied or statutory, as to the information in this presentation.</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3330" y="360641"/>
            <a:ext cx="2527011" cy="597460"/>
          </a:xfrm>
          <a:prstGeom prst="rect">
            <a:avLst/>
          </a:prstGeom>
        </p:spPr>
      </p:pic>
    </p:spTree>
    <p:extLst>
      <p:ext uri="{BB962C8B-B14F-4D97-AF65-F5344CB8AC3E}">
        <p14:creationId xmlns:p14="http://schemas.microsoft.com/office/powerpoint/2010/main" val="1431377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60548"/>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283661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Click to edit agenda title</a:t>
            </a:r>
            <a:endParaRPr lang="en-US" dirty="0"/>
          </a:p>
        </p:txBody>
      </p:sp>
      <p:sp>
        <p:nvSpPr>
          <p:cNvPr id="3" name="Date Placeholder 2"/>
          <p:cNvSpPr>
            <a:spLocks noGrp="1"/>
          </p:cNvSpPr>
          <p:nvPr>
            <p:ph type="dt" sz="half" idx="10"/>
          </p:nvPr>
        </p:nvSpPr>
        <p:spPr/>
        <p:txBody>
          <a:bodyPr/>
          <a:lstStyle/>
          <a:p>
            <a:fld id="{984C72D0-6B3C-4F1B-B9AF-3DAF11BDA829}" type="datetime1">
              <a:rPr lang="en-US" smtClean="0">
                <a:solidFill>
                  <a:srgbClr val="787878">
                    <a:lumMod val="60000"/>
                    <a:lumOff val="40000"/>
                  </a:srgbClr>
                </a:solidFill>
              </a:rPr>
              <a:pPr/>
              <a:t>4/12/2013</a:t>
            </a:fld>
            <a:endParaRPr lang="en-US">
              <a:solidFill>
                <a:srgbClr val="787878">
                  <a:lumMod val="60000"/>
                  <a:lumOff val="40000"/>
                </a:srgbClr>
              </a:solidFill>
            </a:endParaRPr>
          </a:p>
        </p:txBody>
      </p:sp>
      <p:sp>
        <p:nvSpPr>
          <p:cNvPr id="4" name="Footer Placeholder 3"/>
          <p:cNvSpPr>
            <a:spLocks noGrp="1"/>
          </p:cNvSpPr>
          <p:nvPr>
            <p:ph type="ftr" sz="quarter" idx="11"/>
          </p:nvPr>
        </p:nvSpPr>
        <p:spPr/>
        <p:txBody>
          <a:bodyPr/>
          <a:lstStyle/>
          <a:p>
            <a:endParaRPr lang="en-US" dirty="0">
              <a:solidFill>
                <a:srgbClr val="787878">
                  <a:lumMod val="60000"/>
                  <a:lumOff val="40000"/>
                </a:srgb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srgbClr val="787878">
                    <a:lumMod val="60000"/>
                    <a:lumOff val="40000"/>
                  </a:srgbClr>
                </a:solidFill>
              </a:rPr>
              <a:pPr/>
              <a:t>‹#›</a:t>
            </a:fld>
            <a:endParaRPr lang="en-US">
              <a:solidFill>
                <a:srgbClr val="787878">
                  <a:lumMod val="60000"/>
                  <a:lumOff val="40000"/>
                </a:srgbClr>
              </a:solidFill>
            </a:endParaRPr>
          </a:p>
        </p:txBody>
      </p:sp>
      <p:sp>
        <p:nvSpPr>
          <p:cNvPr id="6" name="Content Placeholder 6"/>
          <p:cNvSpPr>
            <a:spLocks noGrp="1"/>
          </p:cNvSpPr>
          <p:nvPr>
            <p:ph sz="quarter" idx="14"/>
          </p:nvPr>
        </p:nvSpPr>
        <p:spPr>
          <a:xfrm>
            <a:off x="381000" y="1428750"/>
            <a:ext cx="8382000" cy="3165872"/>
          </a:xfrm>
        </p:spPr>
        <p:txBody>
          <a:bodyPr>
            <a:normAutofit/>
          </a:bodyPr>
          <a:lstStyle>
            <a:lvl1pPr marL="347588" indent="-347588">
              <a:buFont typeface="Wingdings" pitchFamily="2" charset="2"/>
              <a:buChar char="§"/>
              <a:defRPr sz="3600">
                <a:solidFill>
                  <a:schemeClr val="tx1"/>
                </a:solidFill>
              </a:defRPr>
            </a:lvl1pPr>
            <a:lvl2pPr marL="798341" indent="-341240">
              <a:buFont typeface="Wingdings" pitchFamily="2" charset="2"/>
              <a:buChar char="§"/>
              <a:defRPr sz="3600">
                <a:solidFill>
                  <a:schemeClr val="tx1"/>
                </a:solidFill>
              </a:defRPr>
            </a:lvl2pPr>
            <a:lvl3pPr marL="1261790" indent="-347588">
              <a:buFont typeface="Wingdings" pitchFamily="2" charset="2"/>
              <a:buChar char="§"/>
              <a:defRPr sz="3600">
                <a:solidFill>
                  <a:schemeClr val="tx1"/>
                </a:solidFill>
              </a:defRPr>
            </a:lvl3pPr>
            <a:lvl4pPr marL="1712541" indent="-341240">
              <a:buFont typeface="Wingdings" pitchFamily="2" charset="2"/>
              <a:buChar char="§"/>
              <a:defRPr sz="3600">
                <a:solidFill>
                  <a:schemeClr val="tx1"/>
                </a:solidFill>
              </a:defRPr>
            </a:lvl4pPr>
            <a:lvl5pPr marL="2175992" indent="-347588">
              <a:buFont typeface="Wingdings" pitchFamily="2" charset="2"/>
              <a:buChar char="§"/>
              <a:defRPr sz="36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21998162"/>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title</a:t>
            </a:r>
            <a:endParaRPr lang="en-US" dirty="0"/>
          </a:p>
        </p:txBody>
      </p:sp>
      <p:sp>
        <p:nvSpPr>
          <p:cNvPr id="3" name="Content Placeholder 2"/>
          <p:cNvSpPr>
            <a:spLocks noGrp="1"/>
          </p:cNvSpPr>
          <p:nvPr>
            <p:ph idx="1"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29D28D06-218E-4EE5-AC47-A9F3FEC497C6}" type="datetime1">
              <a:rPr lang="en-US" smtClean="0">
                <a:solidFill>
                  <a:srgbClr val="787878">
                    <a:lumMod val="60000"/>
                    <a:lumOff val="40000"/>
                  </a:srgbClr>
                </a:solidFill>
              </a:rPr>
              <a:pPr/>
              <a:t>4/12/2013</a:t>
            </a:fld>
            <a:endParaRPr lang="en-US">
              <a:solidFill>
                <a:srgbClr val="787878">
                  <a:lumMod val="60000"/>
                  <a:lumOff val="40000"/>
                </a:srgbClr>
              </a:solidFill>
            </a:endParaRPr>
          </a:p>
        </p:txBody>
      </p:sp>
      <p:sp>
        <p:nvSpPr>
          <p:cNvPr id="5" name="Footer Placeholder 4"/>
          <p:cNvSpPr>
            <a:spLocks noGrp="1"/>
          </p:cNvSpPr>
          <p:nvPr>
            <p:ph type="ftr" sz="quarter" idx="11"/>
          </p:nvPr>
        </p:nvSpPr>
        <p:spPr/>
        <p:txBody>
          <a:bodyPr/>
          <a:lstStyle/>
          <a:p>
            <a:endParaRPr lang="en-US">
              <a:solidFill>
                <a:srgbClr val="787878">
                  <a:lumMod val="60000"/>
                  <a:lumOff val="40000"/>
                </a:srgb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787878">
                    <a:lumMod val="60000"/>
                    <a:lumOff val="40000"/>
                  </a:srgbClr>
                </a:solidFill>
              </a:rPr>
              <a:pPr/>
              <a:t>‹#›</a:t>
            </a:fld>
            <a:endParaRPr lang="en-US">
              <a:solidFill>
                <a:srgbClr val="787878">
                  <a:lumMod val="60000"/>
                  <a:lumOff val="40000"/>
                </a:srgbClr>
              </a:solidFill>
            </a:endParaRPr>
          </a:p>
        </p:txBody>
      </p:sp>
    </p:spTree>
    <p:extLst>
      <p:ext uri="{BB962C8B-B14F-4D97-AF65-F5344CB8AC3E}">
        <p14:creationId xmlns:p14="http://schemas.microsoft.com/office/powerpoint/2010/main" val="3536971758"/>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387798"/>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ACFA32F-117F-49BC-9AF7-64DA2146C1B0}" type="datetimeFigureOut">
              <a:rPr lang="en-US" smtClean="0">
                <a:solidFill>
                  <a:prstClr val="black">
                    <a:tint val="75000"/>
                  </a:prstClr>
                </a:solidFill>
              </a:rPr>
              <a:pPr/>
              <a:t>4/12/2013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40DBE62-276F-4208-9DFD-0E7B9C117C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12248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Title Slide">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60548"/>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1338135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457200" y="1744663"/>
            <a:ext cx="8229600" cy="2755900"/>
          </a:xfrm>
        </p:spPr>
        <p:txBody>
          <a:bodyPr/>
          <a:lstStyle>
            <a:lvl2pPr marL="574675" indent="-114300">
              <a:defRPr/>
            </a:lvl2pPr>
            <a:lvl3pPr marL="1028700" indent="-114300">
              <a:defRPr/>
            </a:lvl3pPr>
            <a:lvl4pPr marL="1489075" indent="-114300">
              <a:defRPr/>
            </a:lvl4pPr>
            <a:lvl5pPr marL="194310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0"/>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12"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3" name="Date Placeholder 12"/>
          <p:cNvSpPr>
            <a:spLocks noGrp="1"/>
          </p:cNvSpPr>
          <p:nvPr>
            <p:ph type="dt" sz="half" idx="18"/>
          </p:nvPr>
        </p:nvSpPr>
        <p:spPr/>
        <p:txBody>
          <a:bodyPr/>
          <a:lstStyle/>
          <a:p>
            <a:fld id="{6DD3B76A-C5DE-4B9A-BEAE-BBF0DC17AAA8}" type="datetime1">
              <a:rPr lang="en-US" smtClean="0"/>
              <a:t>4/12/2013</a:t>
            </a:fld>
            <a:endParaRPr lang="en-US" dirty="0"/>
          </a:p>
        </p:txBody>
      </p:sp>
      <p:sp>
        <p:nvSpPr>
          <p:cNvPr id="14" name="Footer Placeholder 13"/>
          <p:cNvSpPr>
            <a:spLocks noGrp="1"/>
          </p:cNvSpPr>
          <p:nvPr>
            <p:ph type="ftr" sz="quarter" idx="19"/>
          </p:nvPr>
        </p:nvSpPr>
        <p:spPr/>
        <p:txBody>
          <a:bodyPr/>
          <a:lstStyle/>
          <a:p>
            <a:r>
              <a:rPr lang="en-US" smtClean="0"/>
              <a:t>Microsoft confidential</a:t>
            </a:r>
            <a:endParaRPr lang="en-US" dirty="0"/>
          </a:p>
        </p:txBody>
      </p:sp>
      <p:sp>
        <p:nvSpPr>
          <p:cNvPr id="15" name="Slide Number Placeholder 14"/>
          <p:cNvSpPr>
            <a:spLocks noGrp="1"/>
          </p:cNvSpPr>
          <p:nvPr>
            <p:ph type="sldNum" sz="quarter" idx="20"/>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07916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25" name="Text Placeholder 21"/>
          <p:cNvSpPr>
            <a:spLocks noGrp="1"/>
          </p:cNvSpPr>
          <p:nvPr>
            <p:ph type="body" sz="quarter" idx="22" hasCustomPrompt="1"/>
          </p:nvPr>
        </p:nvSpPr>
        <p:spPr>
          <a:xfrm>
            <a:off x="4054475" y="1744663"/>
            <a:ext cx="3433763" cy="27559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Text Placeholder 21"/>
          <p:cNvSpPr>
            <a:spLocks noGrp="1"/>
          </p:cNvSpPr>
          <p:nvPr>
            <p:ph type="body" sz="quarter" idx="21" hasCustomPrompt="1"/>
          </p:nvPr>
        </p:nvSpPr>
        <p:spPr>
          <a:xfrm>
            <a:off x="457200" y="1744663"/>
            <a:ext cx="3433763" cy="27559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6" name="Date Placeholder 15"/>
          <p:cNvSpPr>
            <a:spLocks noGrp="1"/>
          </p:cNvSpPr>
          <p:nvPr>
            <p:ph type="dt" sz="half" idx="18"/>
          </p:nvPr>
        </p:nvSpPr>
        <p:spPr/>
        <p:txBody>
          <a:bodyPr/>
          <a:lstStyle/>
          <a:p>
            <a:fld id="{E7AB34F0-2EF5-4F59-83F0-0A2CA5B1ABC0}" type="datetime1">
              <a:rPr lang="en-US" smtClean="0"/>
              <a:t>4/12/2013</a:t>
            </a:fld>
            <a:endParaRPr lang="en-US" dirty="0"/>
          </a:p>
        </p:txBody>
      </p:sp>
      <p:sp>
        <p:nvSpPr>
          <p:cNvPr id="17" name="Footer Placeholder 16"/>
          <p:cNvSpPr>
            <a:spLocks noGrp="1"/>
          </p:cNvSpPr>
          <p:nvPr>
            <p:ph type="ftr" sz="quarter" idx="19"/>
          </p:nvPr>
        </p:nvSpPr>
        <p:spPr/>
        <p:txBody>
          <a:bodyPr/>
          <a:lstStyle/>
          <a:p>
            <a:r>
              <a:rPr lang="en-US" smtClean="0"/>
              <a:t>Microsoft confidential</a:t>
            </a:r>
            <a:endParaRPr lang="en-US" dirty="0"/>
          </a:p>
        </p:txBody>
      </p:sp>
      <p:sp>
        <p:nvSpPr>
          <p:cNvPr id="19" name="Slide Number Placeholder 18"/>
          <p:cNvSpPr>
            <a:spLocks noGrp="1"/>
          </p:cNvSpPr>
          <p:nvPr>
            <p:ph type="sldNum" sz="quarter" idx="20"/>
          </p:nvPr>
        </p:nvSpPr>
        <p:spPr/>
        <p:txBody>
          <a:bodyPr/>
          <a:lstStyle/>
          <a:p>
            <a:fld id="{B6F15528-21DE-4FAA-801E-634DDDAF4B2B}" type="slidenum">
              <a:rPr lang="en-US" smtClean="0"/>
              <a:pPr/>
              <a:t>‹#›</a:t>
            </a:fld>
            <a:endParaRPr lang="en-US" dirty="0"/>
          </a:p>
        </p:txBody>
      </p:sp>
      <p:sp>
        <p:nvSpPr>
          <p:cNvPr id="20" name="Title 1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Tree>
    <p:extLst>
      <p:ext uri="{BB962C8B-B14F-4D97-AF65-F5344CB8AC3E}">
        <p14:creationId xmlns:p14="http://schemas.microsoft.com/office/powerpoint/2010/main" val="4137798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26" name="Text Placeholder 13"/>
          <p:cNvSpPr>
            <a:spLocks noGrp="1"/>
          </p:cNvSpPr>
          <p:nvPr>
            <p:ph type="body" sz="quarter" idx="19"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8" name="Date Placeholder 17"/>
          <p:cNvSpPr>
            <a:spLocks noGrp="1"/>
          </p:cNvSpPr>
          <p:nvPr>
            <p:ph type="dt" sz="half" idx="20"/>
          </p:nvPr>
        </p:nvSpPr>
        <p:spPr/>
        <p:txBody>
          <a:bodyPr/>
          <a:lstStyle/>
          <a:p>
            <a:fld id="{519E6589-18A9-445E-BF30-CD70E2BF8219}" type="datetime1">
              <a:rPr lang="en-US" smtClean="0"/>
              <a:t>4/12/2013</a:t>
            </a:fld>
            <a:endParaRPr lang="en-US" dirty="0"/>
          </a:p>
        </p:txBody>
      </p:sp>
      <p:sp>
        <p:nvSpPr>
          <p:cNvPr id="25" name="Footer Placeholder 24"/>
          <p:cNvSpPr>
            <a:spLocks noGrp="1"/>
          </p:cNvSpPr>
          <p:nvPr>
            <p:ph type="ftr" sz="quarter" idx="21"/>
          </p:nvPr>
        </p:nvSpPr>
        <p:spPr/>
        <p:txBody>
          <a:bodyPr/>
          <a:lstStyle/>
          <a:p>
            <a:r>
              <a:rPr lang="en-US" smtClean="0"/>
              <a:t>Microsoft confidential</a:t>
            </a:r>
            <a:endParaRPr lang="en-US" dirty="0"/>
          </a:p>
        </p:txBody>
      </p:sp>
      <p:sp>
        <p:nvSpPr>
          <p:cNvPr id="27" name="Slide Number Placeholder 26"/>
          <p:cNvSpPr>
            <a:spLocks noGrp="1"/>
          </p:cNvSpPr>
          <p:nvPr>
            <p:ph type="sldNum" sz="quarter" idx="22"/>
          </p:nvPr>
        </p:nvSpPr>
        <p:spPr/>
        <p:txBody>
          <a:bodyPr/>
          <a:lstStyle/>
          <a:p>
            <a:fld id="{B6F15528-21DE-4FAA-801E-634DDDAF4B2B}" type="slidenum">
              <a:rPr lang="en-US" smtClean="0"/>
              <a:pPr/>
              <a:t>‹#›</a:t>
            </a:fld>
            <a:endParaRPr lang="en-US" dirty="0"/>
          </a:p>
        </p:txBody>
      </p:sp>
      <p:sp>
        <p:nvSpPr>
          <p:cNvPr id="28" name="Title 27"/>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9" name="Text Placeholder 24"/>
          <p:cNvSpPr>
            <a:spLocks noGrp="1"/>
          </p:cNvSpPr>
          <p:nvPr>
            <p:ph type="body" sz="quarter" idx="25" hasCustomPrompt="1"/>
          </p:nvPr>
        </p:nvSpPr>
        <p:spPr>
          <a:xfrm>
            <a:off x="457199" y="1792289"/>
            <a:ext cx="3433764" cy="255306"/>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51" name="Text Placeholder 21"/>
          <p:cNvSpPr>
            <a:spLocks noGrp="1"/>
          </p:cNvSpPr>
          <p:nvPr>
            <p:ph type="body" sz="quarter" idx="26" hasCustomPrompt="1"/>
          </p:nvPr>
        </p:nvSpPr>
        <p:spPr>
          <a:xfrm>
            <a:off x="457199" y="2047595"/>
            <a:ext cx="3433763" cy="2452968"/>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2" name="Text Placeholder 24"/>
          <p:cNvSpPr>
            <a:spLocks noGrp="1"/>
          </p:cNvSpPr>
          <p:nvPr>
            <p:ph type="body" sz="quarter" idx="27" hasCustomPrompt="1"/>
          </p:nvPr>
        </p:nvSpPr>
        <p:spPr>
          <a:xfrm>
            <a:off x="4054475" y="1792289"/>
            <a:ext cx="3433764" cy="255306"/>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54" name="Text Placeholder 21"/>
          <p:cNvSpPr>
            <a:spLocks noGrp="1"/>
          </p:cNvSpPr>
          <p:nvPr>
            <p:ph type="body" sz="quarter" idx="28" hasCustomPrompt="1"/>
          </p:nvPr>
        </p:nvSpPr>
        <p:spPr>
          <a:xfrm>
            <a:off x="4054475" y="2047595"/>
            <a:ext cx="3433763" cy="2452968"/>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5" name="Text Placeholder 2"/>
          <p:cNvSpPr>
            <a:spLocks noGrp="1"/>
          </p:cNvSpPr>
          <p:nvPr>
            <p:ph type="body" sz="quarter" idx="24" hasCustomPrompt="1"/>
          </p:nvPr>
        </p:nvSpPr>
        <p:spPr>
          <a:xfrm>
            <a:off x="7642225" y="2047595"/>
            <a:ext cx="1044575" cy="978179"/>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1505293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6"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2" name="Date Placeholder 11"/>
          <p:cNvSpPr>
            <a:spLocks noGrp="1"/>
          </p:cNvSpPr>
          <p:nvPr>
            <p:ph type="dt" sz="half" idx="18"/>
          </p:nvPr>
        </p:nvSpPr>
        <p:spPr/>
        <p:txBody>
          <a:bodyPr/>
          <a:lstStyle/>
          <a:p>
            <a:fld id="{EA11D8F8-949A-4CAC-AC7F-13C501155253}" type="datetime1">
              <a:rPr lang="en-US" smtClean="0"/>
              <a:t>4/12/2013</a:t>
            </a:fld>
            <a:endParaRPr lang="en-US" dirty="0"/>
          </a:p>
        </p:txBody>
      </p:sp>
      <p:sp>
        <p:nvSpPr>
          <p:cNvPr id="17" name="Footer Placeholder 16"/>
          <p:cNvSpPr>
            <a:spLocks noGrp="1"/>
          </p:cNvSpPr>
          <p:nvPr>
            <p:ph type="ftr" sz="quarter" idx="19"/>
          </p:nvPr>
        </p:nvSpPr>
        <p:spPr/>
        <p:txBody>
          <a:bodyPr/>
          <a:lstStyle/>
          <a:p>
            <a:r>
              <a:rPr lang="en-US" smtClean="0"/>
              <a:t>Microsoft confidential</a:t>
            </a:r>
            <a:endParaRPr lang="en-US" dirty="0"/>
          </a:p>
        </p:txBody>
      </p:sp>
      <p:sp>
        <p:nvSpPr>
          <p:cNvPr id="18" name="Slide Number Placeholder 17"/>
          <p:cNvSpPr>
            <a:spLocks noGrp="1"/>
          </p:cNvSpPr>
          <p:nvPr>
            <p:ph type="sldNum" sz="quarter" idx="20"/>
          </p:nvPr>
        </p:nvSpPr>
        <p:spPr/>
        <p:txBody>
          <a:bodyPr/>
          <a:lstStyle/>
          <a:p>
            <a:fld id="{B6F15528-21DE-4FAA-801E-634DDDAF4B2B}" type="slidenum">
              <a:rPr lang="en-US" smtClean="0"/>
              <a:pPr/>
              <a:t>‹#›</a:t>
            </a:fld>
            <a:endParaRPr lang="en-US" dirty="0"/>
          </a:p>
        </p:txBody>
      </p:sp>
      <p:sp>
        <p:nvSpPr>
          <p:cNvPr id="19" name="Title 18"/>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3" name="Text Placeholder 2"/>
          <p:cNvSpPr>
            <a:spLocks noGrp="1"/>
          </p:cNvSpPr>
          <p:nvPr>
            <p:ph type="body" sz="quarter" idx="22" hasCustomPrompt="1"/>
          </p:nvPr>
        </p:nvSpPr>
        <p:spPr>
          <a:xfrm>
            <a:off x="457200" y="1768475"/>
            <a:ext cx="2241550" cy="2732087"/>
          </a:xfrm>
        </p:spPr>
        <p:txBody>
          <a:bodyPr/>
          <a:lstStyle>
            <a:lvl1pPr marL="0" indent="0">
              <a:lnSpc>
                <a:spcPct val="105000"/>
              </a:lnSpc>
              <a:buNone/>
              <a:defRPr sz="2400">
                <a:solidFill>
                  <a:schemeClr val="accent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Text Placeholder 21"/>
          <p:cNvSpPr>
            <a:spLocks noGrp="1"/>
          </p:cNvSpPr>
          <p:nvPr>
            <p:ph type="body" sz="quarter" idx="23" hasCustomPrompt="1"/>
          </p:nvPr>
        </p:nvSpPr>
        <p:spPr>
          <a:xfrm>
            <a:off x="4054475" y="1744663"/>
            <a:ext cx="4632325" cy="27559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45816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01955"/>
            <a:ext cx="8229600" cy="387798"/>
          </a:xfrm>
          <a:prstGeom prst="rect">
            <a:avLst/>
          </a:prstGeom>
        </p:spPr>
        <p:txBody>
          <a:bodyPr vert="horz" wrap="square" lIns="0" tIns="0" rIns="0" bIns="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135380"/>
            <a:ext cx="8229600" cy="3365183"/>
          </a:xfrm>
          <a:prstGeom prst="rect">
            <a:avLst/>
          </a:prstGeom>
        </p:spPr>
        <p:txBody>
          <a:bodyPr vert="horz" lIns="0" tIns="0" rIns="0" bIns="0" rtlCol="0">
            <a:noAutofit/>
          </a:bodyPr>
          <a:lstStyle/>
          <a:p>
            <a:pPr lvl="0"/>
            <a:r>
              <a:rPr lang="en-US" dirty="0" smtClean="0"/>
              <a:t>Click to edit Master text style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1927532" y="4760804"/>
            <a:ext cx="1098755" cy="138502"/>
          </a:xfrm>
          <a:prstGeom prst="rect">
            <a:avLst/>
          </a:prstGeom>
        </p:spPr>
        <p:txBody>
          <a:bodyPr vert="horz" lIns="0" tIns="0" rIns="0" bIns="0" rtlCol="0" anchor="ctr"/>
          <a:lstStyle>
            <a:lvl1pPr algn="l">
              <a:lnSpc>
                <a:spcPct val="125000"/>
              </a:lnSpc>
              <a:defRPr sz="900" spc="0" baseline="0">
                <a:solidFill>
                  <a:schemeClr val="tx1">
                    <a:lumMod val="40000"/>
                    <a:lumOff val="60000"/>
                  </a:schemeClr>
                </a:solidFill>
              </a:defRPr>
            </a:lvl1pPr>
          </a:lstStyle>
          <a:p>
            <a:fld id="{3B85DB03-83F6-498F-B258-431FC53DF8DB}" type="datetime1">
              <a:rPr lang="en-US" smtClean="0"/>
              <a:t>4/12/2013</a:t>
            </a:fld>
            <a:endParaRPr lang="en-US" dirty="0"/>
          </a:p>
        </p:txBody>
      </p:sp>
      <p:sp>
        <p:nvSpPr>
          <p:cNvPr id="5" name="Footer Placeholder 4"/>
          <p:cNvSpPr>
            <a:spLocks noGrp="1"/>
          </p:cNvSpPr>
          <p:nvPr>
            <p:ph type="ftr" sz="quarter" idx="3"/>
          </p:nvPr>
        </p:nvSpPr>
        <p:spPr>
          <a:xfrm>
            <a:off x="698909" y="4760804"/>
            <a:ext cx="1228623" cy="138503"/>
          </a:xfrm>
          <a:prstGeom prst="rect">
            <a:avLst/>
          </a:prstGeom>
        </p:spPr>
        <p:txBody>
          <a:bodyPr vert="horz" wrap="none" lIns="0" tIns="0" rIns="0" bIns="0" rtlCol="0" anchor="ctr"/>
          <a:lstStyle>
            <a:lvl1pPr algn="l">
              <a:lnSpc>
                <a:spcPct val="125000"/>
              </a:lnSpc>
              <a:defRPr sz="900" spc="0" baseline="0">
                <a:solidFill>
                  <a:schemeClr val="tx1">
                    <a:lumMod val="40000"/>
                    <a:lumOff val="60000"/>
                  </a:schemeClr>
                </a:solidFill>
              </a:defRPr>
            </a:lvl1pPr>
          </a:lstStyle>
          <a:p>
            <a:r>
              <a:rPr lang="en-US" smtClean="0"/>
              <a:t>Microsoft confidential</a:t>
            </a:r>
            <a:endParaRPr lang="en-US" dirty="0"/>
          </a:p>
        </p:txBody>
      </p:sp>
      <p:sp>
        <p:nvSpPr>
          <p:cNvPr id="6" name="Slide Number Placeholder 5"/>
          <p:cNvSpPr>
            <a:spLocks noGrp="1"/>
          </p:cNvSpPr>
          <p:nvPr>
            <p:ph type="sldNum" sz="quarter" idx="4"/>
          </p:nvPr>
        </p:nvSpPr>
        <p:spPr>
          <a:xfrm>
            <a:off x="457200" y="4760804"/>
            <a:ext cx="228926" cy="138504"/>
          </a:xfrm>
          <a:prstGeom prst="rect">
            <a:avLst/>
          </a:prstGeom>
        </p:spPr>
        <p:txBody>
          <a:bodyPr vert="horz" wrap="none" lIns="0" tIns="0" rIns="0" bIns="0" rtlCol="0" anchor="ctr">
            <a:noAutofit/>
          </a:bodyPr>
          <a:lstStyle>
            <a:lvl1pPr algn="l">
              <a:lnSpc>
                <a:spcPct val="125000"/>
              </a:lnSpc>
              <a:defRPr sz="900" spc="0" baseline="0">
                <a:solidFill>
                  <a:schemeClr val="tx1">
                    <a:lumMod val="40000"/>
                    <a:lumOff val="60000"/>
                  </a:schemeClr>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552320356"/>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 id="2147484420" r:id="rId12"/>
    <p:sldLayoutId id="2147484421" r:id="rId13"/>
    <p:sldLayoutId id="2147484422" r:id="rId14"/>
    <p:sldLayoutId id="2147484423" r:id="rId15"/>
    <p:sldLayoutId id="2147484424" r:id="rId16"/>
    <p:sldLayoutId id="2147484425" r:id="rId17"/>
    <p:sldLayoutId id="2147484426" r:id="rId18"/>
    <p:sldLayoutId id="2147484427" r:id="rId19"/>
    <p:sldLayoutId id="2147484428" r:id="rId20"/>
    <p:sldLayoutId id="2147484429" r:id="rId21"/>
    <p:sldLayoutId id="2147484430" r:id="rId22"/>
    <p:sldLayoutId id="2147484431" r:id="rId23"/>
    <p:sldLayoutId id="2147484432" r:id="rId24"/>
    <p:sldLayoutId id="2147484433" r:id="rId25"/>
    <p:sldLayoutId id="2147484434" r:id="rId26"/>
    <p:sldLayoutId id="2147484435" r:id="rId27"/>
    <p:sldLayoutId id="2147484436" r:id="rId28"/>
    <p:sldLayoutId id="2147484437" r:id="rId29"/>
    <p:sldLayoutId id="2147484438" r:id="rId30"/>
    <p:sldLayoutId id="2147484439" r:id="rId31"/>
    <p:sldLayoutId id="2147484440" r:id="rId32"/>
    <p:sldLayoutId id="2147484441" r:id="rId33"/>
    <p:sldLayoutId id="2147484442" r:id="rId34"/>
    <p:sldLayoutId id="2147484443" r:id="rId35"/>
    <p:sldLayoutId id="2147484444" r:id="rId36"/>
    <p:sldLayoutId id="2147484445" r:id="rId37"/>
    <p:sldLayoutId id="2147484446" r:id="rId38"/>
    <p:sldLayoutId id="2147484447" r:id="rId39"/>
    <p:sldLayoutId id="2147484448" r:id="rId40"/>
    <p:sldLayoutId id="2147484450" r:id="rId41"/>
    <p:sldLayoutId id="2147484460" r:id="rId4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p:txStyles>
    <p:titleStyle>
      <a:lvl1pPr algn="l" defTabSz="914400" rtl="0" eaLnBrk="1" latinLnBrk="0" hangingPunct="1">
        <a:lnSpc>
          <a:spcPct val="105000"/>
        </a:lnSpc>
        <a:spcBef>
          <a:spcPct val="0"/>
        </a:spcBef>
        <a:buNone/>
        <a:defRPr sz="2400" kern="1200" spc="0" baseline="0">
          <a:solidFill>
            <a:schemeClr val="accent1"/>
          </a:solidFill>
          <a:latin typeface="+mj-lt"/>
          <a:ea typeface="+mj-ea"/>
          <a:cs typeface="+mj-cs"/>
        </a:defRPr>
      </a:lvl1pPr>
    </p:titleStyle>
    <p:bodyStyle>
      <a:lvl1pPr marL="114300" indent="-114300" algn="l" defTabSz="914400" rtl="0" eaLnBrk="1" latinLnBrk="0" hangingPunct="1">
        <a:lnSpc>
          <a:spcPct val="125000"/>
        </a:lnSpc>
        <a:spcBef>
          <a:spcPts val="600"/>
        </a:spcBef>
        <a:buClrTx/>
        <a:buSzPct val="100000"/>
        <a:buFont typeface="Arial" pitchFamily="34" charset="0"/>
        <a:buChar char="•"/>
        <a:defRPr sz="1600" kern="1200" spc="0" baseline="0">
          <a:solidFill>
            <a:schemeClr val="tx2"/>
          </a:solidFill>
          <a:latin typeface="+mn-lt"/>
          <a:ea typeface="+mn-ea"/>
          <a:cs typeface="+mn-cs"/>
        </a:defRPr>
      </a:lvl1pPr>
      <a:lvl2pPr marL="288925"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2pPr>
      <a:lvl3pPr marL="457200"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3pPr>
      <a:lvl4pPr marL="631825"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4pPr>
      <a:lvl5pPr marL="800100"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4.xm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4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8.jpg"/></Relationships>
</file>

<file path=ppt/slides/_rels/slide1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www.codeplex.com/site/users/view/win8templates" TargetMode="External"/><Relationship Id="rId2" Type="http://schemas.openxmlformats.org/officeDocument/2006/relationships/notesSlide" Target="../notesSlides/notesSlide22.xml"/><Relationship Id="rId1" Type="http://schemas.openxmlformats.org/officeDocument/2006/relationships/slideLayout" Target="../slideLayouts/slideLayout41.xml"/><Relationship Id="rId6" Type="http://schemas.openxmlformats.org/officeDocument/2006/relationships/hyperlink" Target="http://www.apps4windows8.it/" TargetMode="External"/><Relationship Id="rId5" Type="http://schemas.openxmlformats.org/officeDocument/2006/relationships/hyperlink" Target="http://shoptemplate.codeplex.com/" TargetMode="External"/><Relationship Id="rId4" Type="http://schemas.openxmlformats.org/officeDocument/2006/relationships/hyperlink" Target="http://rssfeedreader.codeplex.com/"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channel9.msdn.com/Events/Windows-Camp/Windows-8-Developer-Camp-Redmond" TargetMode="External"/><Relationship Id="rId13" Type="http://schemas.openxmlformats.org/officeDocument/2006/relationships/hyperlink" Target="http://channel9.msdn.com/Events/Windows-Camp/Windows-Store-App-Development-for-iOS-Developers" TargetMode="External"/><Relationship Id="rId3" Type="http://schemas.openxmlformats.org/officeDocument/2006/relationships/hyperlink" Target="http://www.windowsstore.com/designers" TargetMode="External"/><Relationship Id="rId7" Type="http://schemas.openxmlformats.org/officeDocument/2006/relationships/hyperlink" Target="http://channel9.msdn.com/Events/Windows-Camp/Windows-8-UX-Fundamentals-Training-Workshop-2012" TargetMode="External"/><Relationship Id="rId12" Type="http://schemas.openxmlformats.org/officeDocument/2006/relationships/hyperlink" Target="http://www.windowsstore.com/developers/ios" TargetMode="External"/><Relationship Id="rId2" Type="http://schemas.openxmlformats.org/officeDocument/2006/relationships/notesSlide" Target="../notesSlides/notesSlide23.xml"/><Relationship Id="rId1" Type="http://schemas.openxmlformats.org/officeDocument/2006/relationships/slideLayout" Target="../slideLayouts/slideLayout41.xml"/><Relationship Id="rId6" Type="http://schemas.openxmlformats.org/officeDocument/2006/relationships/hyperlink" Target="http://msdn.microsoft.com/es-es/windows" TargetMode="External"/><Relationship Id="rId11" Type="http://schemas.openxmlformats.org/officeDocument/2006/relationships/hyperlink" Target="http://www.windowsstore.com/developers/windows" TargetMode="External"/><Relationship Id="rId5" Type="http://schemas.openxmlformats.org/officeDocument/2006/relationships/hyperlink" Target="http://blogs.msdn.com/b/esmsdn/archive/2012/07/31/problemas-comunes-para-pasar-la-certificaci-243-n-de-windows-8.aspx" TargetMode="External"/><Relationship Id="rId15" Type="http://schemas.openxmlformats.org/officeDocument/2006/relationships/hyperlink" Target="http://apimappingsite.cloudapp.net/library?source=Android#Android-Androidhttp://apimappingsite.cloudapp.net/library?source=Android" TargetMode="External"/><Relationship Id="rId10" Type="http://schemas.openxmlformats.org/officeDocument/2006/relationships/hyperlink" Target="http://www.windowsstore.com/developers/web" TargetMode="External"/><Relationship Id="rId4" Type="http://schemas.openxmlformats.org/officeDocument/2006/relationships/hyperlink" Target="http://blogs.msdn.com/b/esmsdn/archive/2012/08/08/tips-amp-tricks-de-desarrollo-para-windows-8.aspx" TargetMode="External"/><Relationship Id="rId9" Type="http://schemas.openxmlformats.org/officeDocument/2006/relationships/hyperlink" Target="http://blogs.msdn.com/b/esmsdn/archive/2012/07/18/introducci-243-n-al-desarrollo-de-aplicaciones-metro-para-windows-8.aspx" TargetMode="External"/><Relationship Id="rId14" Type="http://schemas.openxmlformats.org/officeDocument/2006/relationships/hyperlink" Target="http://apimappingsite.cloudapp.net/library?source=iOS#iOS-iOS"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wp7mapping.interoperabilitybridges.com/Home/Library?source=iPhone" TargetMode="External"/><Relationship Id="rId3" Type="http://schemas.openxmlformats.org/officeDocument/2006/relationships/hyperlink" Target="http://dev.windowsphone.com/en-us/downloadsdk" TargetMode="External"/><Relationship Id="rId7" Type="http://schemas.openxmlformats.org/officeDocument/2006/relationships/hyperlink" Target="http://channel9.msdn.com/Blogs/channel9spain/TechDay-2012-Windows-8-Windows-Phone-8-y-Windows-Phone-7-Son-primos-o-hermanos" TargetMode="External"/><Relationship Id="rId2" Type="http://schemas.openxmlformats.org/officeDocument/2006/relationships/hyperlink" Target="http://dev.windowsphone.com/" TargetMode="External"/><Relationship Id="rId1" Type="http://schemas.openxmlformats.org/officeDocument/2006/relationships/slideLayout" Target="../slideLayouts/slideLayout41.xml"/><Relationship Id="rId6" Type="http://schemas.openxmlformats.org/officeDocument/2006/relationships/hyperlink" Target="http://blogs.msdn.com/b/esmsdn/archive/2012/11/16/portar-aplicaciones-de-windows-8-a-windows-phone-8.aspx" TargetMode="External"/><Relationship Id="rId5" Type="http://schemas.openxmlformats.org/officeDocument/2006/relationships/hyperlink" Target="http://www.microsoft.com/en-us/download/details.aspx?id=35777" TargetMode="External"/><Relationship Id="rId10" Type="http://schemas.openxmlformats.org/officeDocument/2006/relationships/hyperlink" Target="http://blogs.msdn.com/b/esmsdn/archive/2013/01/21/pr-233-stamo-de-dispositivos-con-windows-phone-8.aspx" TargetMode="External"/><Relationship Id="rId4" Type="http://schemas.openxmlformats.org/officeDocument/2006/relationships/hyperlink" Target="http://blogs.windows.com/windows_phone/b/wpdev/archive/2012/12/06/windows-phone-8-jump-start-training-is-here.aspx" TargetMode="External"/><Relationship Id="rId9" Type="http://schemas.openxmlformats.org/officeDocument/2006/relationships/hyperlink" Target="http://wp7mapping.interoperabilitybridges.com/Home/Library?source=Android"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www.windowsazure.com/en-us/develop/mobile/tutorials/get-started-with-users-dotnet/" TargetMode="External"/><Relationship Id="rId3" Type="http://schemas.openxmlformats.org/officeDocument/2006/relationships/hyperlink" Target="http://go.microsoft.com/fwlink/?linkid=130354&amp;clcid=0x409" TargetMode="External"/><Relationship Id="rId7" Type="http://schemas.openxmlformats.org/officeDocument/2006/relationships/hyperlink" Target="http://www.windowsazure.com/en-us/develop/mobile/tutorials/push-notifications-to-users-dotnet/" TargetMode="External"/><Relationship Id="rId2" Type="http://schemas.openxmlformats.org/officeDocument/2006/relationships/hyperlink" Target="http://www.windowsazure.com/en-us/downloads/" TargetMode="External"/><Relationship Id="rId1" Type="http://schemas.openxmlformats.org/officeDocument/2006/relationships/slideLayout" Target="../slideLayouts/slideLayout41.xml"/><Relationship Id="rId6" Type="http://schemas.openxmlformats.org/officeDocument/2006/relationships/hyperlink" Target="http://www.windowsazure.com/en-us/develop/mobile/tutorials/validate-modify-and-augment-data-dotnet/" TargetMode="External"/><Relationship Id="rId5" Type="http://schemas.openxmlformats.org/officeDocument/2006/relationships/hyperlink" Target="http://www.windowsazure.com/en-us/develop/mobile/tutorials/get-started-with-data-dotnet/" TargetMode="External"/><Relationship Id="rId4" Type="http://schemas.openxmlformats.org/officeDocument/2006/relationships/hyperlink" Target="http://blogs.msdn.com/b/esmsdn/archive/2012/12/10/paso-a-paso-windows-azure-mobile-services.aspx" TargetMode="External"/><Relationship Id="rId9" Type="http://schemas.openxmlformats.org/officeDocument/2006/relationships/hyperlink" Target="http://www.windowsazure.com/en-us/develop/mobile/"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10.jpg"/><Relationship Id="rId13" Type="http://schemas.openxmlformats.org/officeDocument/2006/relationships/image" Target="../media/image15.png"/><Relationship Id="rId18" Type="http://schemas.openxmlformats.org/officeDocument/2006/relationships/image" Target="../media/image20.jpg"/><Relationship Id="rId26" Type="http://schemas.openxmlformats.org/officeDocument/2006/relationships/image" Target="../media/image28.pn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jpg"/><Relationship Id="rId25" Type="http://schemas.openxmlformats.org/officeDocument/2006/relationships/image" Target="../media/image27.jpeg"/><Relationship Id="rId2" Type="http://schemas.openxmlformats.org/officeDocument/2006/relationships/notesSlide" Target="../notesSlides/notesSlide5.xml"/><Relationship Id="rId16" Type="http://schemas.openxmlformats.org/officeDocument/2006/relationships/image" Target="../media/image18.jpg"/><Relationship Id="rId20" Type="http://schemas.openxmlformats.org/officeDocument/2006/relationships/image" Target="../media/image22.png"/><Relationship Id="rId1" Type="http://schemas.openxmlformats.org/officeDocument/2006/relationships/slideLayout" Target="../slideLayouts/slideLayout41.xml"/><Relationship Id="rId6" Type="http://schemas.openxmlformats.org/officeDocument/2006/relationships/image" Target="../media/image8.jpg"/><Relationship Id="rId11" Type="http://schemas.openxmlformats.org/officeDocument/2006/relationships/image" Target="../media/image13.jpg"/><Relationship Id="rId24" Type="http://schemas.openxmlformats.org/officeDocument/2006/relationships/image" Target="../media/image26.jpe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jpeg"/><Relationship Id="rId14" Type="http://schemas.openxmlformats.org/officeDocument/2006/relationships/image" Target="../media/image16.jpg"/><Relationship Id="rId22" Type="http://schemas.openxmlformats.org/officeDocument/2006/relationships/image" Target="../media/image2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53"/>
          <p:cNvSpPr>
            <a:spLocks noGrp="1"/>
          </p:cNvSpPr>
          <p:nvPr>
            <p:ph type="title"/>
          </p:nvPr>
        </p:nvSpPr>
        <p:spPr>
          <a:xfrm>
            <a:off x="457200" y="1767840"/>
            <a:ext cx="3631841" cy="3190874"/>
          </a:xfrm>
        </p:spPr>
        <p:txBody>
          <a:bodyPr/>
          <a:lstStyle/>
          <a:p>
            <a:r>
              <a:rPr lang="en-US" sz="6600" dirty="0" err="1" smtClean="0">
                <a:latin typeface="Segoe WP Light"/>
                <a:cs typeface="Segoe WP Light"/>
              </a:rPr>
              <a:t>Megathon</a:t>
            </a:r>
            <a:r>
              <a:rPr lang="en-US" sz="6600" dirty="0" smtClean="0">
                <a:latin typeface="Segoe WP Light"/>
                <a:cs typeface="Segoe WP Light"/>
              </a:rPr>
              <a:t> Windows 2013</a:t>
            </a:r>
            <a:endParaRPr lang="en-US" sz="6600" dirty="0">
              <a:latin typeface="Segoe WP Light"/>
              <a:cs typeface="Segoe WP Light"/>
            </a:endParaRPr>
          </a:p>
        </p:txBody>
      </p:sp>
      <p:pic>
        <p:nvPicPr>
          <p:cNvPr id="10" name="Picture Placeholder 7" descr="5.jpg"/>
          <p:cNvPicPr>
            <a:picLocks noChangeAspect="1"/>
          </p:cNvPicPr>
          <p:nvPr/>
        </p:nvPicPr>
        <p:blipFill>
          <a:blip r:embed="rId3">
            <a:extLst>
              <a:ext uri="{28A0092B-C50C-407E-A947-70E740481C1C}">
                <a14:useLocalDpi xmlns:a14="http://schemas.microsoft.com/office/drawing/2010/main" val="0"/>
              </a:ext>
            </a:extLst>
          </a:blip>
          <a:srcRect t="14" b="14"/>
          <a:stretch>
            <a:fillRect/>
          </a:stretch>
        </p:blipFill>
        <p:spPr>
          <a:xfrm>
            <a:off x="4535486" y="1"/>
            <a:ext cx="4608514" cy="5152908"/>
          </a:xfrm>
          <a:prstGeom prst="rect">
            <a:avLst/>
          </a:prstGeom>
        </p:spPr>
      </p:pic>
      <p:sp>
        <p:nvSpPr>
          <p:cNvPr id="11" name="Rectángulo 10"/>
          <p:cNvSpPr/>
          <p:nvPr/>
        </p:nvSpPr>
        <p:spPr>
          <a:xfrm>
            <a:off x="4534371" y="3823640"/>
            <a:ext cx="4609629" cy="1329267"/>
          </a:xfrm>
          <a:prstGeom prst="rect">
            <a:avLst/>
          </a:prstGeom>
          <a:solidFill>
            <a:schemeClr val="bg1">
              <a:lumMod val="65000"/>
              <a:alpha val="62000"/>
            </a:schemeClr>
          </a:solidFill>
          <a:ln>
            <a:noFill/>
          </a:ln>
          <a:effectLst>
            <a:outerShdw blurRad="50800"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2400"/>
          </a:p>
        </p:txBody>
      </p:sp>
      <p:sp>
        <p:nvSpPr>
          <p:cNvPr id="12" name="Title 53"/>
          <p:cNvSpPr txBox="1">
            <a:spLocks/>
          </p:cNvSpPr>
          <p:nvPr/>
        </p:nvSpPr>
        <p:spPr>
          <a:xfrm>
            <a:off x="5096933" y="4229218"/>
            <a:ext cx="3631841" cy="577081"/>
          </a:xfrm>
          <a:prstGeom prst="rect">
            <a:avLst/>
          </a:prstGeom>
        </p:spPr>
        <p:txBody>
          <a:bodyPr vert="horz" wrap="square" lIns="0" tIns="0" rIns="0" bIns="0" rtlCol="0" anchor="t" anchorCtr="0">
            <a:spAutoFit/>
          </a:bodyPr>
          <a:lstStyle>
            <a:lvl1pPr algn="l" defTabSz="914400" rtl="0" eaLnBrk="1" latinLnBrk="0" hangingPunct="1">
              <a:lnSpc>
                <a:spcPct val="105000"/>
              </a:lnSpc>
              <a:spcBef>
                <a:spcPct val="0"/>
              </a:spcBef>
              <a:buNone/>
              <a:defRPr sz="2400" kern="1200" spc="0" baseline="0">
                <a:solidFill>
                  <a:schemeClr val="tx1"/>
                </a:solidFill>
                <a:latin typeface="+mj-lt"/>
                <a:ea typeface="+mj-ea"/>
                <a:cs typeface="+mj-cs"/>
              </a:defRPr>
            </a:lvl1pPr>
          </a:lstStyle>
          <a:p>
            <a:r>
              <a:rPr lang="en-US" sz="3600" dirty="0" smtClean="0">
                <a:latin typeface="Segoe WP Light"/>
                <a:cs typeface="Segoe WP Light"/>
              </a:rPr>
              <a:t>12, 13 y 14 de </a:t>
            </a:r>
            <a:r>
              <a:rPr lang="en-US" sz="3600" dirty="0" err="1" smtClean="0">
                <a:latin typeface="Segoe WP Light"/>
                <a:cs typeface="Segoe WP Light"/>
              </a:rPr>
              <a:t>Abril</a:t>
            </a:r>
            <a:endParaRPr lang="en-US" sz="3600" dirty="0">
              <a:latin typeface="Segoe WP Light"/>
              <a:cs typeface="Segoe WP Light"/>
            </a:endParaRPr>
          </a:p>
        </p:txBody>
      </p:sp>
    </p:spTree>
    <p:extLst>
      <p:ext uri="{BB962C8B-B14F-4D97-AF65-F5344CB8AC3E}">
        <p14:creationId xmlns:p14="http://schemas.microsoft.com/office/powerpoint/2010/main" val="2382941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1"/>
          </p:nvPr>
        </p:nvSpPr>
        <p:spPr>
          <a:xfrm>
            <a:off x="457201" y="1135675"/>
            <a:ext cx="4895614" cy="3662108"/>
          </a:xfrm>
        </p:spPr>
        <p:txBody>
          <a:bodyPr/>
          <a:lstStyle/>
          <a:p>
            <a:pPr lvl="1"/>
            <a:r>
              <a:rPr lang="es-ES_tradnl" dirty="0">
                <a:latin typeface="Segoe WP SemiLight"/>
                <a:cs typeface="Segoe WP SemiLight"/>
              </a:rPr>
              <a:t>No es necesario que vengáis con el equipo creado de casa, de hecho los miembros del equipo ganador del año pasado se conocieron durante el </a:t>
            </a:r>
            <a:r>
              <a:rPr lang="es-ES_tradnl" dirty="0" err="1">
                <a:latin typeface="Segoe WP SemiLight"/>
                <a:cs typeface="Segoe WP SemiLight"/>
              </a:rPr>
              <a:t>Megathon</a:t>
            </a:r>
            <a:r>
              <a:rPr lang="es-ES_tradnl" dirty="0">
                <a:latin typeface="Segoe WP SemiLight"/>
                <a:cs typeface="Segoe WP SemiLight"/>
              </a:rPr>
              <a:t>. </a:t>
            </a:r>
            <a:endParaRPr lang="es-ES_tradnl" dirty="0" smtClean="0">
              <a:latin typeface="Segoe WP SemiLight"/>
              <a:cs typeface="Segoe WP SemiLight"/>
            </a:endParaRPr>
          </a:p>
          <a:p>
            <a:pPr lvl="1"/>
            <a:r>
              <a:rPr lang="es-ES_tradnl" dirty="0" smtClean="0">
                <a:latin typeface="Segoe WP SemiLight"/>
                <a:cs typeface="Segoe WP SemiLight"/>
              </a:rPr>
              <a:t>Hoy formaremos </a:t>
            </a:r>
            <a:r>
              <a:rPr lang="es-ES_tradnl" dirty="0">
                <a:latin typeface="Segoe WP SemiLight"/>
                <a:cs typeface="Segoe WP SemiLight"/>
              </a:rPr>
              <a:t>equipos con aquellas personas que todavía no tengan grupo</a:t>
            </a:r>
            <a:r>
              <a:rPr lang="es-ES_tradnl" dirty="0" smtClean="0">
                <a:latin typeface="Segoe WP SemiLight"/>
                <a:cs typeface="Segoe WP SemiLight"/>
              </a:rPr>
              <a:t>.</a:t>
            </a:r>
            <a:endParaRPr lang="en-GB" dirty="0">
              <a:latin typeface="Segoe WP SemiLight"/>
              <a:cs typeface="Segoe WP SemiLight"/>
            </a:endParaRPr>
          </a:p>
        </p:txBody>
      </p:sp>
      <p:sp>
        <p:nvSpPr>
          <p:cNvPr id="7" name="Title 4"/>
          <p:cNvSpPr>
            <a:spLocks noGrp="1" noChangeAspect="1"/>
          </p:cNvSpPr>
          <p:nvPr>
            <p:ph type="title"/>
          </p:nvPr>
        </p:nvSpPr>
        <p:spPr>
          <a:xfrm>
            <a:off x="457200" y="401955"/>
            <a:ext cx="8229600" cy="384721"/>
          </a:xfrm>
        </p:spPr>
        <p:txBody>
          <a:bodyPr/>
          <a:lstStyle/>
          <a:p>
            <a:r>
              <a:rPr lang="en-GB" dirty="0" smtClean="0"/>
              <a:t>¿Y </a:t>
            </a:r>
            <a:r>
              <a:rPr lang="en-GB" dirty="0" err="1" smtClean="0"/>
              <a:t>si</a:t>
            </a:r>
            <a:r>
              <a:rPr lang="en-GB" dirty="0" smtClean="0"/>
              <a:t> no </a:t>
            </a:r>
            <a:r>
              <a:rPr lang="en-GB" dirty="0" err="1" smtClean="0"/>
              <a:t>tengo</a:t>
            </a:r>
            <a:r>
              <a:rPr lang="en-GB" dirty="0" smtClean="0"/>
              <a:t> </a:t>
            </a:r>
            <a:r>
              <a:rPr lang="en-GB" dirty="0" err="1" smtClean="0"/>
              <a:t>grupo</a:t>
            </a:r>
            <a:r>
              <a:rPr lang="en-GB" dirty="0" smtClean="0"/>
              <a:t>?</a:t>
            </a:r>
            <a:endParaRPr lang="en-GB" b="1"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06208" y="1421584"/>
            <a:ext cx="3176512" cy="25412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9519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4"/>
          <p:cNvSpPr>
            <a:spLocks noGrp="1" noChangeAspect="1"/>
          </p:cNvSpPr>
          <p:nvPr>
            <p:ph type="title"/>
          </p:nvPr>
        </p:nvSpPr>
        <p:spPr>
          <a:xfrm>
            <a:off x="382092" y="171450"/>
            <a:ext cx="8379818" cy="1303626"/>
          </a:xfrm>
        </p:spPr>
        <p:txBody>
          <a:bodyPr/>
          <a:lstStyle/>
          <a:p>
            <a:r>
              <a:rPr lang="en-GB" sz="4050" b="1" dirty="0" err="1" smtClean="0"/>
              <a:t>Charlas</a:t>
            </a:r>
            <a:r>
              <a:rPr lang="en-GB" sz="4050" b="1" dirty="0" smtClean="0"/>
              <a:t> </a:t>
            </a:r>
            <a:r>
              <a:rPr lang="en-GB" sz="4050" dirty="0" smtClean="0"/>
              <a:t>de Windows 8 y Windows Phone 8.</a:t>
            </a:r>
            <a:endParaRPr lang="en-GB" sz="4050" dirty="0"/>
          </a:p>
        </p:txBody>
      </p:sp>
      <p:sp>
        <p:nvSpPr>
          <p:cNvPr id="11" name="Content Placeholder 5"/>
          <p:cNvSpPr>
            <a:spLocks noGrp="1" noChangeAspect="1"/>
          </p:cNvSpPr>
          <p:nvPr>
            <p:ph idx="1"/>
          </p:nvPr>
        </p:nvSpPr>
        <p:spPr>
          <a:xfrm>
            <a:off x="382093" y="1579263"/>
            <a:ext cx="7887018" cy="3165872"/>
          </a:xfrm>
        </p:spPr>
        <p:txBody>
          <a:bodyPr>
            <a:normAutofit/>
          </a:bodyPr>
          <a:lstStyle/>
          <a:p>
            <a:r>
              <a:rPr lang="es-ES_tradnl" sz="1200" dirty="0">
                <a:latin typeface="Segoe WP SemiLight"/>
                <a:cs typeface="Segoe WP SemiLight"/>
              </a:rPr>
              <a:t>Diseñando Apps. Conceptos básicos de XAML, estructura de la </a:t>
            </a:r>
            <a:r>
              <a:rPr lang="es-ES_tradnl" sz="1200" dirty="0" smtClean="0">
                <a:latin typeface="Segoe WP SemiLight"/>
                <a:cs typeface="Segoe WP SemiLight"/>
              </a:rPr>
              <a:t>App, </a:t>
            </a:r>
            <a:r>
              <a:rPr lang="es-ES_tradnl" sz="1200" dirty="0">
                <a:latin typeface="Segoe WP SemiLight"/>
                <a:cs typeface="Segoe WP SemiLight"/>
              </a:rPr>
              <a:t>modelos de navegación, temas y estilos.</a:t>
            </a:r>
          </a:p>
          <a:p>
            <a:r>
              <a:rPr lang="es-ES_tradnl" sz="1200" dirty="0" smtClean="0">
                <a:latin typeface="Segoe WP SemiLight"/>
                <a:cs typeface="Segoe WP SemiLight"/>
              </a:rPr>
              <a:t>Introducción </a:t>
            </a:r>
            <a:r>
              <a:rPr lang="es-ES_tradnl" sz="1200" dirty="0">
                <a:latin typeface="Segoe WP SemiLight"/>
                <a:cs typeface="Segoe WP SemiLight"/>
              </a:rPr>
              <a:t>a las plataformas y </a:t>
            </a:r>
            <a:r>
              <a:rPr lang="es-ES_tradnl" sz="1200" dirty="0" smtClean="0">
                <a:latin typeface="Segoe WP SemiLight"/>
                <a:cs typeface="Segoe WP SemiLight"/>
              </a:rPr>
              <a:t>herramientas </a:t>
            </a:r>
            <a:r>
              <a:rPr lang="es-ES_tradnl" sz="1200" dirty="0">
                <a:latin typeface="Segoe WP SemiLight"/>
                <a:cs typeface="Segoe WP SemiLight"/>
              </a:rPr>
              <a:t>de desarrollo. </a:t>
            </a:r>
            <a:endParaRPr lang="es-ES_tradnl" sz="1200" dirty="0" smtClean="0">
              <a:latin typeface="Segoe WP SemiLight"/>
              <a:cs typeface="Segoe WP SemiLight"/>
            </a:endParaRPr>
          </a:p>
          <a:p>
            <a:r>
              <a:rPr lang="es-ES_tradnl" sz="1200" dirty="0" smtClean="0">
                <a:latin typeface="Segoe WP SemiLight"/>
                <a:cs typeface="Segoe WP SemiLight"/>
              </a:rPr>
              <a:t>Profundizando en el desarrollo.</a:t>
            </a:r>
          </a:p>
          <a:p>
            <a:r>
              <a:rPr lang="es-ES_tradnl" sz="1200" dirty="0" err="1">
                <a:latin typeface="Segoe WP SemiLight"/>
                <a:cs typeface="Segoe WP SemiLight"/>
              </a:rPr>
              <a:t>Asincronía</a:t>
            </a:r>
            <a:r>
              <a:rPr lang="es-ES_tradnl" sz="1200" dirty="0">
                <a:latin typeface="Segoe WP SemiLight"/>
                <a:cs typeface="Segoe WP SemiLight"/>
              </a:rPr>
              <a:t> y multitarea. Agentes, modelo </a:t>
            </a:r>
            <a:r>
              <a:rPr lang="es-ES_tradnl" sz="1200" dirty="0" err="1">
                <a:latin typeface="Segoe WP SemiLight"/>
                <a:cs typeface="Segoe WP SemiLight"/>
              </a:rPr>
              <a:t>Async</a:t>
            </a:r>
            <a:r>
              <a:rPr lang="es-ES_tradnl" sz="1200" dirty="0">
                <a:latin typeface="Segoe WP SemiLight"/>
                <a:cs typeface="Segoe WP SemiLight"/>
              </a:rPr>
              <a:t> / </a:t>
            </a:r>
            <a:r>
              <a:rPr lang="es-ES_tradnl" sz="1200" dirty="0" err="1" smtClean="0">
                <a:latin typeface="Segoe WP SemiLight"/>
                <a:cs typeface="Segoe WP SemiLight"/>
              </a:rPr>
              <a:t>Await</a:t>
            </a:r>
            <a:r>
              <a:rPr lang="es-ES_tradnl" sz="1200" dirty="0" smtClean="0">
                <a:latin typeface="Segoe WP SemiLight"/>
                <a:cs typeface="Segoe WP SemiLight"/>
              </a:rPr>
              <a:t>.</a:t>
            </a:r>
          </a:p>
          <a:p>
            <a:r>
              <a:rPr lang="es-ES_tradnl" sz="1200" dirty="0" smtClean="0">
                <a:latin typeface="Segoe WP SemiLight"/>
                <a:cs typeface="Segoe WP SemiLight"/>
              </a:rPr>
              <a:t>Técnicas </a:t>
            </a:r>
            <a:r>
              <a:rPr lang="es-ES_tradnl" sz="1200" dirty="0">
                <a:latin typeface="Segoe WP SemiLight"/>
                <a:cs typeface="Segoe WP SemiLight"/>
              </a:rPr>
              <a:t>para compartir código. Dado que se permite desarrollar para Windows </a:t>
            </a:r>
            <a:r>
              <a:rPr lang="es-ES_tradnl" sz="1200" dirty="0" err="1">
                <a:latin typeface="Segoe WP SemiLight"/>
                <a:cs typeface="Segoe WP SemiLight"/>
              </a:rPr>
              <a:t>Phone</a:t>
            </a:r>
            <a:r>
              <a:rPr lang="es-ES_tradnl" sz="1200" dirty="0">
                <a:latin typeface="Segoe WP SemiLight"/>
                <a:cs typeface="Segoe WP SemiLight"/>
              </a:rPr>
              <a:t> 8 y Windows 8, ¿Por qué no incentivar el desarrollo para ambas? Explicar técnicas para compartir código, Portable </a:t>
            </a:r>
            <a:r>
              <a:rPr lang="es-ES_tradnl" sz="1200" dirty="0" err="1">
                <a:latin typeface="Segoe WP SemiLight"/>
                <a:cs typeface="Segoe WP SemiLight"/>
              </a:rPr>
              <a:t>Class</a:t>
            </a:r>
            <a:r>
              <a:rPr lang="es-ES_tradnl" sz="1200" dirty="0">
                <a:latin typeface="Segoe WP SemiLight"/>
                <a:cs typeface="Segoe WP SemiLight"/>
              </a:rPr>
              <a:t> Library, enlazado de ficheros, componentes </a:t>
            </a:r>
            <a:r>
              <a:rPr lang="es-ES_tradnl" sz="1200" dirty="0" err="1">
                <a:latin typeface="Segoe WP SemiLight"/>
                <a:cs typeface="Segoe WP SemiLight"/>
              </a:rPr>
              <a:t>WinRT</a:t>
            </a:r>
            <a:r>
              <a:rPr lang="es-ES_tradnl" sz="1200" dirty="0">
                <a:latin typeface="Segoe WP SemiLight"/>
                <a:cs typeface="Segoe WP SemiLight"/>
              </a:rPr>
              <a:t>, etc</a:t>
            </a:r>
            <a:r>
              <a:rPr lang="es-ES_tradnl" sz="1200" dirty="0" smtClean="0">
                <a:latin typeface="Segoe WP SemiLight"/>
                <a:cs typeface="Segoe WP SemiLight"/>
              </a:rPr>
              <a:t>.</a:t>
            </a:r>
          </a:p>
          <a:p>
            <a:r>
              <a:rPr lang="es-ES_tradnl" sz="1200" dirty="0">
                <a:latin typeface="Segoe WP SemiLight"/>
                <a:cs typeface="Segoe WP SemiLight"/>
              </a:rPr>
              <a:t>Introducción a TFS en la </a:t>
            </a:r>
            <a:r>
              <a:rPr lang="es-ES_tradnl" sz="1200" dirty="0" smtClean="0">
                <a:latin typeface="Segoe WP SemiLight"/>
                <a:cs typeface="Segoe WP SemiLight"/>
              </a:rPr>
              <a:t>nube.</a:t>
            </a:r>
            <a:endParaRPr lang="en-GB" sz="1200" dirty="0">
              <a:latin typeface="Segoe WP SemiLight"/>
              <a:cs typeface="Segoe WP SemiLight"/>
            </a:endParaRPr>
          </a:p>
        </p:txBody>
      </p:sp>
      <p:sp>
        <p:nvSpPr>
          <p:cNvPr id="6" name="CuadroTexto 5"/>
          <p:cNvSpPr txBox="1"/>
          <p:nvPr/>
        </p:nvSpPr>
        <p:spPr>
          <a:xfrm>
            <a:off x="6858000" y="4722519"/>
            <a:ext cx="1950254" cy="246221"/>
          </a:xfrm>
          <a:prstGeom prst="rect">
            <a:avLst/>
          </a:prstGeom>
          <a:noFill/>
        </p:spPr>
        <p:txBody>
          <a:bodyPr wrap="none" lIns="0" tIns="0" rIns="0" bIns="0" rtlCol="0">
            <a:spAutoFit/>
          </a:bodyPr>
          <a:lstStyle/>
          <a:p>
            <a:r>
              <a:rPr lang="es-ES" sz="1600" dirty="0" smtClean="0">
                <a:latin typeface="Segoe WP"/>
                <a:cs typeface="Segoe WP"/>
              </a:rPr>
              <a:t>Duración: 15 / 45min</a:t>
            </a:r>
            <a:r>
              <a:rPr lang="es-ES" sz="1600" dirty="0" smtClean="0"/>
              <a:t>.</a:t>
            </a:r>
          </a:p>
        </p:txBody>
      </p:sp>
    </p:spTree>
    <p:extLst>
      <p:ext uri="{BB962C8B-B14F-4D97-AF65-F5344CB8AC3E}">
        <p14:creationId xmlns:p14="http://schemas.microsoft.com/office/powerpoint/2010/main" val="277105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11734"/>
            <a:ext cx="9144000" cy="5715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TextBox 3"/>
          <p:cNvSpPr txBox="1"/>
          <p:nvPr/>
        </p:nvSpPr>
        <p:spPr>
          <a:xfrm>
            <a:off x="2801226" y="479605"/>
            <a:ext cx="10535771" cy="707886"/>
          </a:xfrm>
          <a:prstGeom prst="rect">
            <a:avLst/>
          </a:prstGeom>
          <a:solidFill>
            <a:schemeClr val="accent1">
              <a:alpha val="65098"/>
            </a:schemeClr>
          </a:solidFill>
          <a:ln>
            <a:noFill/>
          </a:ln>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4000" dirty="0" smtClean="0">
                <a:solidFill>
                  <a:srgbClr val="FFFFFF"/>
                </a:solidFill>
                <a:latin typeface="Segoe WP Light"/>
                <a:cs typeface="Segoe WP Light"/>
              </a:rPr>
              <a:t>Premios!</a:t>
            </a:r>
          </a:p>
        </p:txBody>
      </p:sp>
    </p:spTree>
    <p:extLst>
      <p:ext uri="{BB962C8B-B14F-4D97-AF65-F5344CB8AC3E}">
        <p14:creationId xmlns:p14="http://schemas.microsoft.com/office/powerpoint/2010/main" val="3963846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4"/>
          <p:cNvSpPr>
            <a:spLocks noGrp="1" noChangeAspect="1"/>
          </p:cNvSpPr>
          <p:nvPr>
            <p:ph type="title"/>
          </p:nvPr>
        </p:nvSpPr>
        <p:spPr>
          <a:xfrm>
            <a:off x="382092" y="171450"/>
            <a:ext cx="8379818" cy="649216"/>
          </a:xfrm>
        </p:spPr>
        <p:txBody>
          <a:bodyPr/>
          <a:lstStyle/>
          <a:p>
            <a:r>
              <a:rPr lang="en-GB" sz="4050" b="1" dirty="0" err="1" smtClean="0"/>
              <a:t>Premios</a:t>
            </a:r>
            <a:r>
              <a:rPr lang="en-GB" sz="4050" b="1" dirty="0" smtClean="0"/>
              <a:t> </a:t>
            </a:r>
            <a:r>
              <a:rPr lang="en-GB" sz="4050" dirty="0" err="1" smtClean="0"/>
              <a:t>Megathon</a:t>
            </a:r>
            <a:r>
              <a:rPr lang="en-GB" sz="4050" dirty="0" smtClean="0"/>
              <a:t> 2013.</a:t>
            </a:r>
            <a:endParaRPr lang="en-GB" sz="4050" dirty="0"/>
          </a:p>
        </p:txBody>
      </p:sp>
      <p:sp>
        <p:nvSpPr>
          <p:cNvPr id="11" name="Content Placeholder 5"/>
          <p:cNvSpPr>
            <a:spLocks noGrp="1" noChangeAspect="1"/>
          </p:cNvSpPr>
          <p:nvPr>
            <p:ph idx="1"/>
          </p:nvPr>
        </p:nvSpPr>
        <p:spPr>
          <a:xfrm>
            <a:off x="382093" y="1579263"/>
            <a:ext cx="7887018" cy="3165872"/>
          </a:xfrm>
        </p:spPr>
        <p:txBody>
          <a:bodyPr>
            <a:normAutofit/>
          </a:bodyPr>
          <a:lstStyle/>
          <a:p>
            <a:r>
              <a:rPr lang="es-ES_tradnl" sz="1200" dirty="0">
                <a:latin typeface="Segoe WP SemiLight"/>
                <a:cs typeface="Segoe WP SemiLight"/>
              </a:rPr>
              <a:t>Todos los que </a:t>
            </a:r>
            <a:r>
              <a:rPr lang="es-ES_tradnl" sz="1200" dirty="0" smtClean="0">
                <a:latin typeface="Segoe WP SemiLight"/>
                <a:cs typeface="Segoe WP SemiLight"/>
              </a:rPr>
              <a:t>estáis aquí os </a:t>
            </a:r>
            <a:r>
              <a:rPr lang="es-ES_tradnl" sz="1200" dirty="0">
                <a:latin typeface="Segoe WP SemiLight"/>
                <a:cs typeface="Segoe WP SemiLight"/>
              </a:rPr>
              <a:t>llevaréis un regalo por el simple hecho de participar. Si además durante la presentación de los proyectos el Domingo resultáis ser los ganadores, os llevaréis un premio adicional para cada miembro del equipo</a:t>
            </a:r>
            <a:r>
              <a:rPr lang="es-ES_tradnl" sz="1200" dirty="0" smtClean="0">
                <a:latin typeface="Segoe WP SemiLight"/>
                <a:cs typeface="Segoe WP SemiLight"/>
              </a:rPr>
              <a:t>.</a:t>
            </a:r>
          </a:p>
          <a:p>
            <a:r>
              <a:rPr lang="es-ES_tradnl" sz="1200" dirty="0" smtClean="0">
                <a:latin typeface="Segoe WP SemiLight"/>
                <a:cs typeface="Segoe WP SemiLight"/>
              </a:rPr>
              <a:t>Contamos también con </a:t>
            </a:r>
            <a:r>
              <a:rPr lang="es-ES_tradnl" sz="1200" dirty="0">
                <a:latin typeface="Segoe WP SemiLight"/>
                <a:cs typeface="Segoe WP SemiLight"/>
              </a:rPr>
              <a:t>premios locales en Sevilla premiando a los grupos que consigan Aplicaciones con buenos diseños, prácticas, etc</a:t>
            </a:r>
            <a:r>
              <a:rPr lang="es-ES_tradnl" sz="1200" dirty="0" smtClean="0">
                <a:latin typeface="Segoe WP SemiLight"/>
                <a:cs typeface="Segoe WP SemiLight"/>
              </a:rPr>
              <a:t>.</a:t>
            </a:r>
            <a:endParaRPr lang="es-ES_tradnl" sz="1200" dirty="0">
              <a:latin typeface="Segoe WP SemiLight"/>
              <a:cs typeface="Segoe WP SemiLight"/>
            </a:endParaRPr>
          </a:p>
          <a:p>
            <a:r>
              <a:rPr lang="es-ES_tradnl" sz="1200" dirty="0">
                <a:latin typeface="Segoe WP SemiLight"/>
                <a:cs typeface="Segoe WP SemiLight"/>
              </a:rPr>
              <a:t>Además de los premios para los ganadores de cada ciudad, a diferencia del año pasado no habrá un único premio para el ganador global, sino que tenemos más premios para más equipos. De manera que haya muchos más equipos con regalos por sus </a:t>
            </a:r>
            <a:r>
              <a:rPr lang="es-ES_tradnl" sz="1200" dirty="0" err="1">
                <a:latin typeface="Segoe WP SemiLight"/>
                <a:cs typeface="Segoe WP SemiLight"/>
              </a:rPr>
              <a:t>apps</a:t>
            </a:r>
            <a:r>
              <a:rPr lang="es-ES_tradnl" sz="1200" dirty="0">
                <a:latin typeface="Segoe WP SemiLight"/>
                <a:cs typeface="Segoe WP SemiLight"/>
              </a:rPr>
              <a:t>. </a:t>
            </a:r>
            <a:endParaRPr lang="es-ES_tradnl" sz="1200" dirty="0" smtClean="0">
              <a:latin typeface="Segoe WP SemiLight"/>
              <a:cs typeface="Segoe WP SemiLight"/>
            </a:endParaRPr>
          </a:p>
          <a:p>
            <a:r>
              <a:rPr lang="es-ES_tradnl" sz="1200" dirty="0" smtClean="0">
                <a:latin typeface="Segoe WP SemiLight"/>
                <a:cs typeface="Segoe WP SemiLight"/>
              </a:rPr>
              <a:t>Para </a:t>
            </a:r>
            <a:r>
              <a:rPr lang="es-ES_tradnl" sz="1200" dirty="0">
                <a:latin typeface="Segoe WP SemiLight"/>
                <a:cs typeface="Segoe WP SemiLight"/>
              </a:rPr>
              <a:t>acceder a estos premios y al premio global, esta vez las </a:t>
            </a:r>
            <a:r>
              <a:rPr lang="es-ES_tradnl" sz="1200" dirty="0" err="1">
                <a:latin typeface="Segoe WP SemiLight"/>
                <a:cs typeface="Segoe WP SemiLight"/>
              </a:rPr>
              <a:t>apps</a:t>
            </a:r>
            <a:r>
              <a:rPr lang="es-ES_tradnl" sz="1200" dirty="0">
                <a:latin typeface="Segoe WP SemiLight"/>
                <a:cs typeface="Segoe WP SemiLight"/>
              </a:rPr>
              <a:t> tendrán que estar publicadas en la Windows </a:t>
            </a:r>
            <a:r>
              <a:rPr lang="es-ES_tradnl" sz="1200" dirty="0" err="1">
                <a:latin typeface="Segoe WP SemiLight"/>
                <a:cs typeface="Segoe WP SemiLight"/>
              </a:rPr>
              <a:t>Store</a:t>
            </a:r>
            <a:r>
              <a:rPr lang="es-ES_tradnl" sz="1200" dirty="0">
                <a:latin typeface="Segoe WP SemiLight"/>
                <a:cs typeface="Segoe WP SemiLight"/>
              </a:rPr>
              <a:t> o en la Windows </a:t>
            </a:r>
            <a:r>
              <a:rPr lang="es-ES_tradnl" sz="1200" dirty="0" err="1">
                <a:latin typeface="Segoe WP SemiLight"/>
                <a:cs typeface="Segoe WP SemiLight"/>
              </a:rPr>
              <a:t>Phone</a:t>
            </a:r>
            <a:r>
              <a:rPr lang="es-ES_tradnl" sz="1200" dirty="0">
                <a:latin typeface="Segoe WP SemiLight"/>
                <a:cs typeface="Segoe WP SemiLight"/>
              </a:rPr>
              <a:t> </a:t>
            </a:r>
            <a:r>
              <a:rPr lang="es-ES_tradnl" sz="1200" dirty="0" err="1">
                <a:latin typeface="Segoe WP SemiLight"/>
                <a:cs typeface="Segoe WP SemiLight"/>
              </a:rPr>
              <a:t>Store</a:t>
            </a:r>
            <a:r>
              <a:rPr lang="es-ES_tradnl" sz="1200" dirty="0">
                <a:latin typeface="Segoe WP SemiLight"/>
                <a:cs typeface="Segoe WP SemiLight"/>
              </a:rPr>
              <a:t>.</a:t>
            </a:r>
          </a:p>
        </p:txBody>
      </p:sp>
    </p:spTree>
    <p:extLst>
      <p:ext uri="{BB962C8B-B14F-4D97-AF65-F5344CB8AC3E}">
        <p14:creationId xmlns:p14="http://schemas.microsoft.com/office/powerpoint/2010/main" val="17196601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Rectangle 3"/>
          <p:cNvSpPr/>
          <p:nvPr/>
        </p:nvSpPr>
        <p:spPr bwMode="auto">
          <a:xfrm>
            <a:off x="0" y="96052"/>
            <a:ext cx="7295322" cy="1124262"/>
          </a:xfrm>
          <a:prstGeom prst="rect">
            <a:avLst/>
          </a:prstGeom>
          <a:solidFill>
            <a:schemeClr val="tx1">
              <a:lumMod val="95000"/>
              <a:lumOff val="5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algn="ctr" defTabSz="685574" fontAlgn="base">
              <a:spcBef>
                <a:spcPct val="0"/>
              </a:spcBef>
              <a:spcAft>
                <a:spcPct val="0"/>
              </a:spcAft>
            </a:pPr>
            <a:r>
              <a:rPr lang="es-ES" sz="4500" spc="-38" dirty="0" err="1">
                <a:gradFill>
                  <a:gsLst>
                    <a:gs pos="0">
                      <a:srgbClr val="FFFFFF"/>
                    </a:gs>
                    <a:gs pos="100000">
                      <a:srgbClr val="FFFFFF"/>
                    </a:gs>
                  </a:gsLst>
                  <a:lin ang="5400000" scaled="0"/>
                </a:gradFill>
                <a:latin typeface="Segoe WP SemiLight" panose="020B0402040204020203" pitchFamily="34" charset="0"/>
                <a:ea typeface="Segoe UI" pitchFamily="34" charset="0"/>
                <a:cs typeface="Segoe WP SemiLight" panose="020B0402040204020203" pitchFamily="34" charset="0"/>
              </a:rPr>
              <a:t>Cerbuino</a:t>
            </a:r>
            <a:r>
              <a:rPr lang="es-ES" sz="4500" spc="-38" dirty="0">
                <a:gradFill>
                  <a:gsLst>
                    <a:gs pos="0">
                      <a:srgbClr val="FFFFFF"/>
                    </a:gs>
                    <a:gs pos="100000">
                      <a:srgbClr val="FFFFFF"/>
                    </a:gs>
                  </a:gsLst>
                  <a:lin ang="5400000" scaled="0"/>
                </a:gradFill>
                <a:latin typeface="Segoe WP SemiLight" panose="020B0402040204020203" pitchFamily="34" charset="0"/>
                <a:ea typeface="Segoe UI" pitchFamily="34" charset="0"/>
                <a:cs typeface="Segoe WP SemiLight" panose="020B0402040204020203" pitchFamily="34" charset="0"/>
              </a:rPr>
              <a:t> </a:t>
            </a:r>
            <a:r>
              <a:rPr lang="es-ES" sz="4500" spc="-38" dirty="0" err="1">
                <a:gradFill>
                  <a:gsLst>
                    <a:gs pos="0">
                      <a:srgbClr val="FFFFFF"/>
                    </a:gs>
                    <a:gs pos="100000">
                      <a:srgbClr val="FFFFFF"/>
                    </a:gs>
                  </a:gsLst>
                  <a:lin ang="5400000" scaled="0"/>
                </a:gradFill>
                <a:latin typeface="Segoe WP SemiLight" panose="020B0402040204020203" pitchFamily="34" charset="0"/>
                <a:ea typeface="Segoe UI" pitchFamily="34" charset="0"/>
                <a:cs typeface="Segoe WP SemiLight" panose="020B0402040204020203" pitchFamily="34" charset="0"/>
              </a:rPr>
              <a:t>Bee</a:t>
            </a:r>
            <a:r>
              <a:rPr lang="es-ES" sz="4500" spc="-38" dirty="0">
                <a:gradFill>
                  <a:gsLst>
                    <a:gs pos="0">
                      <a:srgbClr val="FFFFFF"/>
                    </a:gs>
                    <a:gs pos="100000">
                      <a:srgbClr val="FFFFFF"/>
                    </a:gs>
                  </a:gsLst>
                  <a:lin ang="5400000" scaled="0"/>
                </a:gradFill>
                <a:latin typeface="Segoe WP SemiLight" panose="020B0402040204020203" pitchFamily="34" charset="0"/>
                <a:ea typeface="Segoe UI" pitchFamily="34" charset="0"/>
                <a:cs typeface="Segoe WP SemiLight" panose="020B0402040204020203" pitchFamily="34" charset="0"/>
              </a:rPr>
              <a:t> con Ethernet</a:t>
            </a:r>
            <a:endParaRPr lang="es-ES" sz="4950" spc="-38" dirty="0">
              <a:gradFill>
                <a:gsLst>
                  <a:gs pos="0">
                    <a:srgbClr val="FFFFFF"/>
                  </a:gs>
                  <a:gs pos="100000">
                    <a:srgbClr val="FFFFFF"/>
                  </a:gs>
                </a:gsLst>
                <a:lin ang="5400000" scaled="0"/>
              </a:gradFill>
              <a:latin typeface="Segoe WP SemiLight" panose="020B0402040204020203" pitchFamily="34" charset="0"/>
              <a:ea typeface="Segoe UI" pitchFamily="34" charset="0"/>
              <a:cs typeface="Segoe WP SemiLight" panose="020B0402040204020203" pitchFamily="34" charset="0"/>
            </a:endParaRPr>
          </a:p>
        </p:txBody>
      </p:sp>
      <p:sp>
        <p:nvSpPr>
          <p:cNvPr id="6" name="Rectangle 5"/>
          <p:cNvSpPr/>
          <p:nvPr/>
        </p:nvSpPr>
        <p:spPr bwMode="auto">
          <a:xfrm>
            <a:off x="5009323" y="4019238"/>
            <a:ext cx="4134678" cy="1124262"/>
          </a:xfrm>
          <a:prstGeom prst="rect">
            <a:avLst/>
          </a:prstGeom>
          <a:solidFill>
            <a:schemeClr val="accent1">
              <a:alpha val="6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algn="ctr" defTabSz="685574" fontAlgn="base">
              <a:spcBef>
                <a:spcPct val="0"/>
              </a:spcBef>
              <a:spcAft>
                <a:spcPct val="0"/>
              </a:spcAft>
            </a:pPr>
            <a:r>
              <a:rPr lang="es-ES" sz="4500" spc="-38" dirty="0">
                <a:gradFill>
                  <a:gsLst>
                    <a:gs pos="0">
                      <a:srgbClr val="FFFFFF"/>
                    </a:gs>
                    <a:gs pos="100000">
                      <a:srgbClr val="FFFFFF"/>
                    </a:gs>
                  </a:gsLst>
                  <a:lin ang="5400000" scaled="0"/>
                </a:gradFill>
                <a:latin typeface="Segoe WP SemiLight" panose="020B0402040204020203" pitchFamily="34" charset="0"/>
                <a:ea typeface="Segoe UI" pitchFamily="34" charset="0"/>
                <a:cs typeface="Segoe WP SemiLight" panose="020B0402040204020203" pitchFamily="34" charset="0"/>
              </a:rPr>
              <a:t>Premio Local</a:t>
            </a:r>
            <a:endParaRPr lang="es-ES" sz="4950" spc="-38" dirty="0">
              <a:gradFill>
                <a:gsLst>
                  <a:gs pos="0">
                    <a:srgbClr val="FFFFFF"/>
                  </a:gs>
                  <a:gs pos="100000">
                    <a:srgbClr val="FFFFFF"/>
                  </a:gs>
                </a:gsLst>
                <a:lin ang="5400000" scaled="0"/>
              </a:gradFill>
              <a:latin typeface="Segoe WP SemiLight" panose="020B0402040204020203" pitchFamily="34" charset="0"/>
              <a:ea typeface="Segoe UI" pitchFamily="34" charset="0"/>
              <a:cs typeface="Segoe WP SemiLight" panose="020B0402040204020203" pitchFamily="34" charset="0"/>
            </a:endParaRPr>
          </a:p>
        </p:txBody>
      </p:sp>
    </p:spTree>
    <p:extLst>
      <p:ext uri="{BB962C8B-B14F-4D97-AF65-F5344CB8AC3E}">
        <p14:creationId xmlns:p14="http://schemas.microsoft.com/office/powerpoint/2010/main" val="171364894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 y="96052"/>
            <a:ext cx="9144001" cy="1124262"/>
          </a:xfrm>
          <a:prstGeom prst="rect">
            <a:avLst/>
          </a:prstGeom>
          <a:solidFill>
            <a:schemeClr val="accent1">
              <a:alpha val="7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algn="ctr" defTabSz="685574" fontAlgn="base">
              <a:spcBef>
                <a:spcPct val="0"/>
              </a:spcBef>
              <a:spcAft>
                <a:spcPct val="0"/>
              </a:spcAft>
            </a:pPr>
            <a:r>
              <a:rPr lang="es-ES" sz="4500" spc="-38" dirty="0">
                <a:gradFill>
                  <a:gsLst>
                    <a:gs pos="0">
                      <a:srgbClr val="FFFFFF"/>
                    </a:gs>
                    <a:gs pos="100000">
                      <a:srgbClr val="FFFFFF"/>
                    </a:gs>
                  </a:gsLst>
                  <a:lin ang="5400000" scaled="0"/>
                </a:gradFill>
                <a:latin typeface="Segoe WP SemiLight" panose="020B0402040204020203" pitchFamily="34" charset="0"/>
                <a:ea typeface="Segoe UI" pitchFamily="34" charset="0"/>
                <a:cs typeface="Segoe WP SemiLight" panose="020B0402040204020203" pitchFamily="34" charset="0"/>
              </a:rPr>
              <a:t>Nokia Premium </a:t>
            </a:r>
            <a:r>
              <a:rPr lang="es-ES" sz="4500" spc="-38" dirty="0" err="1">
                <a:gradFill>
                  <a:gsLst>
                    <a:gs pos="0">
                      <a:srgbClr val="FFFFFF"/>
                    </a:gs>
                    <a:gs pos="100000">
                      <a:srgbClr val="FFFFFF"/>
                    </a:gs>
                  </a:gsLst>
                  <a:lin ang="5400000" scaled="0"/>
                </a:gradFill>
                <a:latin typeface="Segoe WP SemiLight" panose="020B0402040204020203" pitchFamily="34" charset="0"/>
                <a:ea typeface="Segoe UI" pitchFamily="34" charset="0"/>
                <a:cs typeface="Segoe WP SemiLight" panose="020B0402040204020203" pitchFamily="34" charset="0"/>
              </a:rPr>
              <a:t>Developer</a:t>
            </a:r>
            <a:r>
              <a:rPr lang="es-ES" sz="4500" spc="-38" dirty="0">
                <a:gradFill>
                  <a:gsLst>
                    <a:gs pos="0">
                      <a:srgbClr val="FFFFFF"/>
                    </a:gs>
                    <a:gs pos="100000">
                      <a:srgbClr val="FFFFFF"/>
                    </a:gs>
                  </a:gsLst>
                  <a:lin ang="5400000" scaled="0"/>
                </a:gradFill>
                <a:latin typeface="Segoe WP SemiLight" panose="020B0402040204020203" pitchFamily="34" charset="0"/>
                <a:ea typeface="Segoe UI" pitchFamily="34" charset="0"/>
                <a:cs typeface="Segoe WP SemiLight" panose="020B0402040204020203" pitchFamily="34" charset="0"/>
              </a:rPr>
              <a:t> </a:t>
            </a:r>
            <a:r>
              <a:rPr lang="es-ES" sz="4500" spc="-38" dirty="0" err="1">
                <a:gradFill>
                  <a:gsLst>
                    <a:gs pos="0">
                      <a:srgbClr val="FFFFFF"/>
                    </a:gs>
                    <a:gs pos="100000">
                      <a:srgbClr val="FFFFFF"/>
                    </a:gs>
                  </a:gsLst>
                  <a:lin ang="5400000" scaled="0"/>
                </a:gradFill>
                <a:latin typeface="Segoe WP SemiLight" panose="020B0402040204020203" pitchFamily="34" charset="0"/>
                <a:ea typeface="Segoe UI" pitchFamily="34" charset="0"/>
                <a:cs typeface="Segoe WP SemiLight" panose="020B0402040204020203" pitchFamily="34" charset="0"/>
              </a:rPr>
              <a:t>Program</a:t>
            </a:r>
            <a:endParaRPr lang="es-ES" sz="4950" spc="-38" dirty="0">
              <a:gradFill>
                <a:gsLst>
                  <a:gs pos="0">
                    <a:srgbClr val="FFFFFF"/>
                  </a:gs>
                  <a:gs pos="100000">
                    <a:srgbClr val="FFFFFF"/>
                  </a:gs>
                </a:gsLst>
                <a:lin ang="5400000" scaled="0"/>
              </a:gradFill>
              <a:latin typeface="Segoe WP SemiLight" panose="020B0402040204020203" pitchFamily="34" charset="0"/>
              <a:ea typeface="Segoe UI" pitchFamily="34" charset="0"/>
              <a:cs typeface="Segoe WP SemiLight" panose="020B0402040204020203" pitchFamily="34" charset="0"/>
            </a:endParaRPr>
          </a:p>
        </p:txBody>
      </p:sp>
      <p:sp>
        <p:nvSpPr>
          <p:cNvPr id="6" name="Rectangle 5"/>
          <p:cNvSpPr/>
          <p:nvPr/>
        </p:nvSpPr>
        <p:spPr bwMode="auto">
          <a:xfrm>
            <a:off x="5009323" y="4019238"/>
            <a:ext cx="4134678" cy="1124262"/>
          </a:xfrm>
          <a:prstGeom prst="rect">
            <a:avLst/>
          </a:prstGeom>
          <a:solidFill>
            <a:schemeClr val="accent1">
              <a:alpha val="67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algn="ctr" defTabSz="685574" fontAlgn="base">
              <a:spcBef>
                <a:spcPct val="0"/>
              </a:spcBef>
              <a:spcAft>
                <a:spcPct val="0"/>
              </a:spcAft>
            </a:pPr>
            <a:r>
              <a:rPr lang="es-ES" sz="4500" spc="-38" dirty="0">
                <a:gradFill>
                  <a:gsLst>
                    <a:gs pos="0">
                      <a:srgbClr val="FFFFFF"/>
                    </a:gs>
                    <a:gs pos="100000">
                      <a:srgbClr val="FFFFFF"/>
                    </a:gs>
                  </a:gsLst>
                  <a:lin ang="5400000" scaled="0"/>
                </a:gradFill>
                <a:latin typeface="Segoe WP SemiLight" panose="020B0402040204020203" pitchFamily="34" charset="0"/>
                <a:ea typeface="Segoe UI" pitchFamily="34" charset="0"/>
                <a:cs typeface="Segoe WP SemiLight" panose="020B0402040204020203" pitchFamily="34" charset="0"/>
              </a:rPr>
              <a:t>Premio Local</a:t>
            </a:r>
            <a:endParaRPr lang="es-ES" sz="4950" spc="-38" dirty="0">
              <a:gradFill>
                <a:gsLst>
                  <a:gs pos="0">
                    <a:srgbClr val="FFFFFF"/>
                  </a:gs>
                  <a:gs pos="100000">
                    <a:srgbClr val="FFFFFF"/>
                  </a:gs>
                </a:gsLst>
                <a:lin ang="5400000" scaled="0"/>
              </a:gradFill>
              <a:latin typeface="Segoe WP SemiLight" panose="020B0402040204020203" pitchFamily="34" charset="0"/>
              <a:ea typeface="Segoe UI" pitchFamily="34" charset="0"/>
              <a:cs typeface="Segoe WP SemiLight" panose="020B0402040204020203"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1835" y="1476776"/>
            <a:ext cx="2571750" cy="2286000"/>
          </a:xfrm>
          <a:prstGeom prst="rect">
            <a:avLst/>
          </a:prstGeom>
        </p:spPr>
      </p:pic>
      <p:sp>
        <p:nvSpPr>
          <p:cNvPr id="5" name="TextBox 4"/>
          <p:cNvSpPr txBox="1"/>
          <p:nvPr/>
        </p:nvSpPr>
        <p:spPr>
          <a:xfrm>
            <a:off x="303143" y="1739348"/>
            <a:ext cx="5859117" cy="2677656"/>
          </a:xfrm>
          <a:prstGeom prst="rect">
            <a:avLst/>
          </a:prstGeom>
          <a:noFill/>
        </p:spPr>
        <p:txBody>
          <a:bodyPr wrap="square" rtlCol="0">
            <a:spAutoFit/>
          </a:bodyPr>
          <a:lstStyle/>
          <a:p>
            <a:r>
              <a:rPr lang="es-ES" sz="2400" dirty="0">
                <a:latin typeface="Bebas"/>
              </a:rPr>
              <a:t>Cuenta de desarrollador Windows Phone</a:t>
            </a:r>
          </a:p>
          <a:p>
            <a:endParaRPr lang="es-ES" sz="2400" dirty="0">
              <a:latin typeface="Bebas"/>
            </a:endParaRPr>
          </a:p>
          <a:p>
            <a:r>
              <a:rPr lang="es-ES" sz="2400" dirty="0" err="1">
                <a:latin typeface="Bebas"/>
              </a:rPr>
              <a:t>Telerik</a:t>
            </a:r>
            <a:r>
              <a:rPr lang="es-ES" sz="2400" dirty="0">
                <a:latin typeface="Bebas"/>
              </a:rPr>
              <a:t> </a:t>
            </a:r>
            <a:r>
              <a:rPr lang="es-ES" sz="2400" dirty="0" err="1">
                <a:latin typeface="Bebas"/>
              </a:rPr>
              <a:t>RadControls</a:t>
            </a:r>
            <a:endParaRPr lang="es-ES" sz="2400" dirty="0">
              <a:latin typeface="Bebas"/>
            </a:endParaRPr>
          </a:p>
          <a:p>
            <a:endParaRPr lang="es-ES" sz="2400" dirty="0">
              <a:latin typeface="Bebas"/>
            </a:endParaRPr>
          </a:p>
          <a:p>
            <a:r>
              <a:rPr lang="es-ES" sz="2400" dirty="0">
                <a:latin typeface="Bebas"/>
              </a:rPr>
              <a:t>Buddy.com Cloud API</a:t>
            </a:r>
          </a:p>
          <a:p>
            <a:endParaRPr lang="es-ES" sz="2400" dirty="0">
              <a:latin typeface="Bebas"/>
            </a:endParaRPr>
          </a:p>
          <a:p>
            <a:r>
              <a:rPr lang="es-ES" sz="2400" dirty="0" err="1">
                <a:latin typeface="Bebas"/>
              </a:rPr>
              <a:t>Tech</a:t>
            </a:r>
            <a:r>
              <a:rPr lang="es-ES" sz="2400" dirty="0">
                <a:latin typeface="Bebas"/>
              </a:rPr>
              <a:t> Support</a:t>
            </a:r>
          </a:p>
        </p:txBody>
      </p:sp>
    </p:spTree>
    <p:extLst>
      <p:ext uri="{BB962C8B-B14F-4D97-AF65-F5344CB8AC3E}">
        <p14:creationId xmlns:p14="http://schemas.microsoft.com/office/powerpoint/2010/main" val="410857805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178700558"/>
              </p:ext>
            </p:extLst>
          </p:nvPr>
        </p:nvGraphicFramePr>
        <p:xfrm>
          <a:off x="0" y="979573"/>
          <a:ext cx="9144000" cy="4532237"/>
        </p:xfrm>
        <a:graphic>
          <a:graphicData uri="http://schemas.openxmlformats.org/drawingml/2006/table">
            <a:tbl>
              <a:tblPr firstRow="1" bandRow="1">
                <a:tableStyleId>{10A1B5D5-9B99-4C35-A422-299274C87663}</a:tableStyleId>
              </a:tblPr>
              <a:tblGrid>
                <a:gridCol w="1626631"/>
                <a:gridCol w="3613450"/>
                <a:gridCol w="3903919"/>
              </a:tblGrid>
              <a:tr h="550392">
                <a:tc>
                  <a:txBody>
                    <a:bodyPr/>
                    <a:lstStyle/>
                    <a:p>
                      <a:r>
                        <a:rPr lang="es-ES" sz="1800" dirty="0" smtClean="0"/>
                        <a:t>Clasificación</a:t>
                      </a:r>
                      <a:endParaRPr lang="es-ES" sz="1800" dirty="0"/>
                    </a:p>
                  </a:txBody>
                  <a:tcPr marL="68580" marR="68580" marT="34290" marB="34290"/>
                </a:tc>
                <a:tc>
                  <a:txBody>
                    <a:bodyPr/>
                    <a:lstStyle/>
                    <a:p>
                      <a:r>
                        <a:rPr lang="es-ES" sz="1800" dirty="0" smtClean="0"/>
                        <a:t>Windows 8</a:t>
                      </a:r>
                      <a:endParaRPr lang="es-ES" sz="1800" dirty="0"/>
                    </a:p>
                  </a:txBody>
                  <a:tcPr marL="68580" marR="68580" marT="34290" marB="34290"/>
                </a:tc>
                <a:tc>
                  <a:txBody>
                    <a:bodyPr/>
                    <a:lstStyle/>
                    <a:p>
                      <a:r>
                        <a:rPr lang="es-ES" sz="1800" dirty="0" smtClean="0"/>
                        <a:t>Windows</a:t>
                      </a:r>
                      <a:r>
                        <a:rPr lang="es-ES" sz="1800" baseline="0" dirty="0" smtClean="0"/>
                        <a:t> Phone</a:t>
                      </a:r>
                      <a:endParaRPr lang="es-ES" sz="1800" dirty="0"/>
                    </a:p>
                  </a:txBody>
                  <a:tcPr marL="68580" marR="68580" marT="34290" marB="34290"/>
                </a:tc>
              </a:tr>
              <a:tr h="822190">
                <a:tc>
                  <a:txBody>
                    <a:bodyPr/>
                    <a:lstStyle/>
                    <a:p>
                      <a:r>
                        <a:rPr lang="es-ES" sz="1400" dirty="0" smtClean="0"/>
                        <a:t>2º</a:t>
                      </a:r>
                      <a:r>
                        <a:rPr lang="es-ES" sz="1400" baseline="0" dirty="0" smtClean="0"/>
                        <a:t> Clasificado</a:t>
                      </a:r>
                      <a:endParaRPr lang="es-ES" sz="1400" dirty="0"/>
                    </a:p>
                  </a:txBody>
                  <a:tcPr marL="68580" marR="68580" marT="34290" marB="34290"/>
                </a:tc>
                <a:tc>
                  <a:txBody>
                    <a:bodyPr/>
                    <a:lstStyle/>
                    <a:p>
                      <a:r>
                        <a:rPr lang="es-ES" sz="1400" dirty="0" smtClean="0"/>
                        <a:t>Nokia Lumia 920 </a:t>
                      </a:r>
                      <a:r>
                        <a:rPr lang="es-ES" sz="1400" dirty="0" err="1" smtClean="0"/>
                        <a:t>dev</a:t>
                      </a:r>
                      <a:r>
                        <a:rPr lang="es-ES" sz="1400" dirty="0" smtClean="0"/>
                        <a:t> + </a:t>
                      </a:r>
                      <a:r>
                        <a:rPr lang="es-ES" sz="1400" dirty="0" err="1" smtClean="0"/>
                        <a:t>Adduplex</a:t>
                      </a:r>
                      <a:r>
                        <a:rPr lang="es-ES" sz="1400" dirty="0" smtClean="0"/>
                        <a:t> 100K + </a:t>
                      </a:r>
                    </a:p>
                    <a:p>
                      <a:r>
                        <a:rPr lang="es-ES" sz="1400" dirty="0" smtClean="0"/>
                        <a:t>VS </a:t>
                      </a:r>
                      <a:r>
                        <a:rPr lang="es-ES" sz="1400" dirty="0" err="1" smtClean="0"/>
                        <a:t>Anywhere</a:t>
                      </a:r>
                      <a:r>
                        <a:rPr lang="es-ES" sz="1400" dirty="0" smtClean="0"/>
                        <a:t> 6 meses + Licencia</a:t>
                      </a:r>
                      <a:r>
                        <a:rPr lang="es-ES" sz="1400" baseline="0" dirty="0" smtClean="0"/>
                        <a:t> </a:t>
                      </a:r>
                      <a:r>
                        <a:rPr lang="es-ES" sz="1400" baseline="0" dirty="0" err="1" smtClean="0"/>
                        <a:t>Radarc</a:t>
                      </a:r>
                      <a:r>
                        <a:rPr lang="es-ES" sz="1400" baseline="0" dirty="0" smtClean="0"/>
                        <a:t> 1 año a elegir W8 o WP</a:t>
                      </a:r>
                      <a:endParaRPr lang="es-ES" sz="1400" dirty="0"/>
                    </a:p>
                  </a:txBody>
                  <a:tcPr marL="68580" marR="68580" marT="34290" marB="34290"/>
                </a:tc>
                <a:tc>
                  <a:txBody>
                    <a:bodyPr/>
                    <a:lstStyle/>
                    <a:p>
                      <a:r>
                        <a:rPr lang="es-ES" sz="1400" dirty="0" smtClean="0"/>
                        <a:t>Nokia Lumia 920 </a:t>
                      </a:r>
                      <a:r>
                        <a:rPr lang="es-ES" sz="1400" dirty="0" err="1" smtClean="0"/>
                        <a:t>dev</a:t>
                      </a:r>
                      <a:r>
                        <a:rPr lang="es-ES" sz="1400" dirty="0" smtClean="0"/>
                        <a:t> + </a:t>
                      </a:r>
                      <a:r>
                        <a:rPr lang="es-ES" sz="1400" dirty="0" err="1" smtClean="0"/>
                        <a:t>Adduplex</a:t>
                      </a:r>
                      <a:r>
                        <a:rPr lang="es-ES" sz="1400" dirty="0" smtClean="0"/>
                        <a:t> 100K + </a:t>
                      </a:r>
                    </a:p>
                    <a:p>
                      <a:r>
                        <a:rPr lang="es-ES" sz="1400" dirty="0" smtClean="0"/>
                        <a:t>VS </a:t>
                      </a:r>
                      <a:r>
                        <a:rPr lang="es-ES" sz="1400" dirty="0" err="1" smtClean="0"/>
                        <a:t>Anywhere</a:t>
                      </a:r>
                      <a:r>
                        <a:rPr lang="es-ES" sz="1400" dirty="0" smtClean="0"/>
                        <a:t> 6 meses + Licencia</a:t>
                      </a:r>
                      <a:r>
                        <a:rPr lang="es-ES" sz="1400" baseline="0" dirty="0" smtClean="0"/>
                        <a:t> </a:t>
                      </a:r>
                      <a:r>
                        <a:rPr lang="es-ES" sz="1400" baseline="0" dirty="0" err="1" smtClean="0"/>
                        <a:t>Radarc</a:t>
                      </a:r>
                      <a:r>
                        <a:rPr lang="es-ES" sz="1400" baseline="0" dirty="0" smtClean="0"/>
                        <a:t> 1 año a elegir W8 o WP</a:t>
                      </a:r>
                      <a:endParaRPr lang="es-ES" sz="1400" dirty="0"/>
                    </a:p>
                  </a:txBody>
                  <a:tcPr marL="68580" marR="68580" marT="34290" marB="34290"/>
                </a:tc>
              </a:tr>
              <a:tr h="631931">
                <a:tc>
                  <a:txBody>
                    <a:bodyPr/>
                    <a:lstStyle/>
                    <a:p>
                      <a:r>
                        <a:rPr lang="es-ES" sz="1400" dirty="0" smtClean="0"/>
                        <a:t>3º Clasificado</a:t>
                      </a:r>
                      <a:endParaRPr lang="es-E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400" dirty="0" smtClean="0"/>
                        <a:t>Nokia Lumia 820 </a:t>
                      </a:r>
                      <a:r>
                        <a:rPr lang="es-ES" sz="1400" dirty="0" err="1" smtClean="0"/>
                        <a:t>dev</a:t>
                      </a:r>
                      <a:r>
                        <a:rPr lang="es-ES" sz="1400" dirty="0" smtClean="0"/>
                        <a:t> + </a:t>
                      </a:r>
                      <a:r>
                        <a:rPr lang="es-ES" sz="1400" dirty="0" err="1" smtClean="0"/>
                        <a:t>Adduplex</a:t>
                      </a:r>
                      <a:r>
                        <a:rPr lang="es-ES" sz="1400" dirty="0" smtClean="0"/>
                        <a:t> 100K + Licencia</a:t>
                      </a:r>
                      <a:r>
                        <a:rPr lang="es-ES" sz="1400" baseline="0" dirty="0" smtClean="0"/>
                        <a:t> </a:t>
                      </a:r>
                      <a:r>
                        <a:rPr lang="es-ES" sz="1400" baseline="0" dirty="0" err="1" smtClean="0"/>
                        <a:t>Radarc</a:t>
                      </a:r>
                      <a:r>
                        <a:rPr lang="es-ES" sz="1400" baseline="0" dirty="0" smtClean="0"/>
                        <a:t> 1 año a elegir W8 o WP</a:t>
                      </a:r>
                      <a:endParaRPr lang="es-ES" sz="1400" dirty="0" smtClean="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400" dirty="0" smtClean="0"/>
                        <a:t>Nokia Lumia 820 </a:t>
                      </a:r>
                      <a:r>
                        <a:rPr lang="es-ES" sz="1400" dirty="0" err="1" smtClean="0"/>
                        <a:t>dev</a:t>
                      </a:r>
                      <a:r>
                        <a:rPr lang="es-ES" sz="1400" dirty="0" smtClean="0"/>
                        <a:t> + </a:t>
                      </a:r>
                      <a:r>
                        <a:rPr lang="es-ES" sz="1400" dirty="0" err="1" smtClean="0"/>
                        <a:t>Adduplex</a:t>
                      </a:r>
                      <a:r>
                        <a:rPr lang="es-ES" sz="1400" dirty="0" smtClean="0"/>
                        <a:t> 100K + Licencia</a:t>
                      </a:r>
                      <a:r>
                        <a:rPr lang="es-ES" sz="1400" baseline="0" dirty="0" smtClean="0"/>
                        <a:t> </a:t>
                      </a:r>
                      <a:r>
                        <a:rPr lang="es-ES" sz="1400" baseline="0" dirty="0" err="1" smtClean="0"/>
                        <a:t>Radarc</a:t>
                      </a:r>
                      <a:r>
                        <a:rPr lang="es-ES" sz="1400" baseline="0" dirty="0" smtClean="0"/>
                        <a:t> 1 año a elegir W8 o WP</a:t>
                      </a:r>
                      <a:endParaRPr lang="es-ES" sz="1400" dirty="0" smtClean="0"/>
                    </a:p>
                  </a:txBody>
                  <a:tcPr marL="68580" marR="68580" marT="34290" marB="34290"/>
                </a:tc>
              </a:tr>
              <a:tr h="631931">
                <a:tc>
                  <a:txBody>
                    <a:bodyPr/>
                    <a:lstStyle/>
                    <a:p>
                      <a:r>
                        <a:rPr lang="es-ES" sz="1400" dirty="0" smtClean="0"/>
                        <a:t>4º</a:t>
                      </a:r>
                      <a:r>
                        <a:rPr lang="es-ES" sz="1400" baseline="0" dirty="0" smtClean="0"/>
                        <a:t> Clasificado</a:t>
                      </a:r>
                      <a:endParaRPr lang="es-E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400" dirty="0" smtClean="0"/>
                        <a:t>Nokia Lumia 820 </a:t>
                      </a:r>
                      <a:r>
                        <a:rPr lang="es-ES" sz="1400" dirty="0" err="1" smtClean="0"/>
                        <a:t>dev</a:t>
                      </a:r>
                      <a:r>
                        <a:rPr lang="es-ES" sz="1400" dirty="0" smtClean="0"/>
                        <a:t> + </a:t>
                      </a:r>
                      <a:r>
                        <a:rPr lang="es-ES" sz="1400" dirty="0" err="1" smtClean="0"/>
                        <a:t>Adduplex</a:t>
                      </a:r>
                      <a:r>
                        <a:rPr lang="es-ES" sz="1400" dirty="0" smtClean="0"/>
                        <a:t> 100K + Licencia</a:t>
                      </a:r>
                      <a:r>
                        <a:rPr lang="es-ES" sz="1400" baseline="0" dirty="0" smtClean="0"/>
                        <a:t> </a:t>
                      </a:r>
                      <a:r>
                        <a:rPr lang="es-ES" sz="1400" baseline="0" dirty="0" err="1" smtClean="0"/>
                        <a:t>Radarc</a:t>
                      </a:r>
                      <a:r>
                        <a:rPr lang="es-ES" sz="1400" baseline="0" dirty="0" smtClean="0"/>
                        <a:t> 1 año a elegir W8 o WP</a:t>
                      </a:r>
                      <a:endParaRPr lang="es-ES" sz="1400" dirty="0" smtClean="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400" dirty="0" smtClean="0"/>
                        <a:t>Nokia Lumia 820 </a:t>
                      </a:r>
                      <a:r>
                        <a:rPr lang="es-ES" sz="1400" dirty="0" err="1" smtClean="0"/>
                        <a:t>dev</a:t>
                      </a:r>
                      <a:r>
                        <a:rPr lang="es-ES" sz="1400" dirty="0" smtClean="0"/>
                        <a:t> + </a:t>
                      </a:r>
                      <a:r>
                        <a:rPr lang="es-ES" sz="1400" dirty="0" err="1" smtClean="0"/>
                        <a:t>Adduplex</a:t>
                      </a:r>
                      <a:r>
                        <a:rPr lang="es-ES" sz="1400" dirty="0" smtClean="0"/>
                        <a:t> 100K  + Licencia</a:t>
                      </a:r>
                      <a:r>
                        <a:rPr lang="es-ES" sz="1400" baseline="0" dirty="0" smtClean="0"/>
                        <a:t> </a:t>
                      </a:r>
                      <a:r>
                        <a:rPr lang="es-ES" sz="1400" baseline="0" dirty="0" err="1" smtClean="0"/>
                        <a:t>Radarc</a:t>
                      </a:r>
                      <a:r>
                        <a:rPr lang="es-ES" sz="1400" baseline="0" dirty="0" smtClean="0"/>
                        <a:t> 1 año a elegir W8 o WP</a:t>
                      </a:r>
                      <a:endParaRPr lang="es-ES" sz="1400" dirty="0" smtClean="0"/>
                    </a:p>
                  </a:txBody>
                  <a:tcPr marL="68580" marR="68580" marT="34290" marB="34290"/>
                </a:tc>
              </a:tr>
              <a:tr h="631931">
                <a:tc>
                  <a:txBody>
                    <a:bodyPr/>
                    <a:lstStyle/>
                    <a:p>
                      <a:r>
                        <a:rPr lang="es-ES" sz="1400" dirty="0" smtClean="0"/>
                        <a:t>5º</a:t>
                      </a:r>
                      <a:r>
                        <a:rPr lang="es-ES" sz="1400" baseline="0" dirty="0" smtClean="0"/>
                        <a:t> Clasificado</a:t>
                      </a:r>
                      <a:endParaRPr lang="es-E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400" dirty="0" smtClean="0"/>
                        <a:t>Nokia Lumia 820 </a:t>
                      </a:r>
                      <a:r>
                        <a:rPr lang="es-ES" sz="1400" dirty="0" err="1" smtClean="0"/>
                        <a:t>dev</a:t>
                      </a:r>
                      <a:r>
                        <a:rPr lang="es-ES" sz="1400" dirty="0" smtClean="0"/>
                        <a:t> + </a:t>
                      </a:r>
                      <a:r>
                        <a:rPr lang="es-ES" sz="1400" dirty="0" err="1" smtClean="0"/>
                        <a:t>Adduplex</a:t>
                      </a:r>
                      <a:r>
                        <a:rPr lang="es-ES" sz="1400" dirty="0" smtClean="0"/>
                        <a:t> 100K + Licencia</a:t>
                      </a:r>
                      <a:r>
                        <a:rPr lang="es-ES" sz="1400" baseline="0" dirty="0" smtClean="0"/>
                        <a:t> </a:t>
                      </a:r>
                      <a:r>
                        <a:rPr lang="es-ES" sz="1400" baseline="0" dirty="0" err="1" smtClean="0"/>
                        <a:t>Radarc</a:t>
                      </a:r>
                      <a:r>
                        <a:rPr lang="es-ES" sz="1400" baseline="0" dirty="0" smtClean="0"/>
                        <a:t> 1 año a elegir W8 o WP</a:t>
                      </a:r>
                      <a:r>
                        <a:rPr lang="es-ES" sz="1400" dirty="0" smtClean="0"/>
                        <a:t> </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400" dirty="0" smtClean="0"/>
                        <a:t>Nokia Lumia 820 </a:t>
                      </a:r>
                      <a:r>
                        <a:rPr lang="es-ES" sz="1400" dirty="0" err="1" smtClean="0"/>
                        <a:t>dev</a:t>
                      </a:r>
                      <a:r>
                        <a:rPr lang="es-ES" sz="1400" dirty="0" smtClean="0"/>
                        <a:t> + </a:t>
                      </a:r>
                      <a:r>
                        <a:rPr lang="es-ES" sz="1400" dirty="0" err="1" smtClean="0"/>
                        <a:t>Adduplex</a:t>
                      </a:r>
                      <a:r>
                        <a:rPr lang="es-ES" sz="1400" dirty="0" smtClean="0"/>
                        <a:t> 100K + Licencia</a:t>
                      </a:r>
                      <a:r>
                        <a:rPr lang="es-ES" sz="1400" baseline="0" dirty="0" smtClean="0"/>
                        <a:t> </a:t>
                      </a:r>
                      <a:r>
                        <a:rPr lang="es-ES" sz="1400" baseline="0" dirty="0" err="1" smtClean="0"/>
                        <a:t>Radarc</a:t>
                      </a:r>
                      <a:r>
                        <a:rPr lang="es-ES" sz="1400" baseline="0" dirty="0" smtClean="0"/>
                        <a:t> 1 año a elegir W8 o WP</a:t>
                      </a:r>
                      <a:r>
                        <a:rPr lang="es-ES" sz="1400" dirty="0" smtClean="0"/>
                        <a:t> </a:t>
                      </a:r>
                    </a:p>
                  </a:txBody>
                  <a:tcPr marL="68580" marR="68580" marT="34290" marB="34290"/>
                </a:tc>
              </a:tr>
              <a:tr h="631931">
                <a:tc>
                  <a:txBody>
                    <a:bodyPr/>
                    <a:lstStyle/>
                    <a:p>
                      <a:r>
                        <a:rPr lang="es-ES" sz="1400" dirty="0" smtClean="0"/>
                        <a:t>6º</a:t>
                      </a:r>
                      <a:r>
                        <a:rPr lang="es-ES" sz="1400" baseline="0" dirty="0" smtClean="0"/>
                        <a:t> Clasificado</a:t>
                      </a:r>
                      <a:endParaRPr lang="es-E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400" dirty="0" smtClean="0"/>
                        <a:t>Nokia Lumia 820 </a:t>
                      </a:r>
                      <a:r>
                        <a:rPr lang="es-ES" sz="1400" dirty="0" err="1" smtClean="0"/>
                        <a:t>dev</a:t>
                      </a:r>
                      <a:r>
                        <a:rPr lang="es-ES" sz="1400" dirty="0" smtClean="0"/>
                        <a:t> + </a:t>
                      </a:r>
                      <a:r>
                        <a:rPr lang="es-ES" sz="1400" dirty="0" err="1" smtClean="0"/>
                        <a:t>Adduplex</a:t>
                      </a:r>
                      <a:r>
                        <a:rPr lang="es-ES" sz="1400" dirty="0" smtClean="0"/>
                        <a:t> 100K + Licencia</a:t>
                      </a:r>
                      <a:r>
                        <a:rPr lang="es-ES" sz="1400" baseline="0" dirty="0" smtClean="0"/>
                        <a:t> </a:t>
                      </a:r>
                      <a:r>
                        <a:rPr lang="es-ES" sz="1400" baseline="0" dirty="0" err="1" smtClean="0"/>
                        <a:t>Radarc</a:t>
                      </a:r>
                      <a:r>
                        <a:rPr lang="es-ES" sz="1400" baseline="0" dirty="0" smtClean="0"/>
                        <a:t> 1 año a elegir W8 o WP</a:t>
                      </a:r>
                      <a:r>
                        <a:rPr lang="es-ES" sz="1400" dirty="0" smtClean="0"/>
                        <a:t> </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400" dirty="0" smtClean="0"/>
                        <a:t>Nokia Lumia 820 </a:t>
                      </a:r>
                      <a:r>
                        <a:rPr lang="es-ES" sz="1400" dirty="0" err="1" smtClean="0"/>
                        <a:t>dev</a:t>
                      </a:r>
                      <a:r>
                        <a:rPr lang="es-ES" sz="1400" dirty="0" smtClean="0"/>
                        <a:t> + </a:t>
                      </a:r>
                      <a:r>
                        <a:rPr lang="es-ES" sz="1400" dirty="0" err="1" smtClean="0"/>
                        <a:t>Adduplex</a:t>
                      </a:r>
                      <a:r>
                        <a:rPr lang="es-ES" sz="1400" dirty="0" smtClean="0"/>
                        <a:t> 100K  + Licencia</a:t>
                      </a:r>
                      <a:r>
                        <a:rPr lang="es-ES" sz="1400" baseline="0" dirty="0" smtClean="0"/>
                        <a:t> </a:t>
                      </a:r>
                      <a:r>
                        <a:rPr lang="es-ES" sz="1400" baseline="0" dirty="0" err="1" smtClean="0"/>
                        <a:t>Radarc</a:t>
                      </a:r>
                      <a:r>
                        <a:rPr lang="es-ES" sz="1400" baseline="0" dirty="0" smtClean="0"/>
                        <a:t> 1 año a elegir W8 o WP</a:t>
                      </a:r>
                      <a:endParaRPr lang="es-ES" sz="1400" dirty="0" smtClean="0"/>
                    </a:p>
                  </a:txBody>
                  <a:tcPr marL="68580" marR="68580" marT="34290" marB="34290"/>
                </a:tc>
              </a:tr>
              <a:tr h="631931">
                <a:tc>
                  <a:txBody>
                    <a:bodyPr/>
                    <a:lstStyle/>
                    <a:p>
                      <a:r>
                        <a:rPr lang="es-ES" sz="1400" dirty="0" smtClean="0"/>
                        <a:t>7º Clasificado</a:t>
                      </a:r>
                      <a:endParaRPr lang="es-E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400" dirty="0" smtClean="0"/>
                        <a:t>Juegos Xbox</a:t>
                      </a:r>
                      <a:r>
                        <a:rPr lang="es-ES" sz="1400" baseline="0" dirty="0" smtClean="0"/>
                        <a:t> 360</a:t>
                      </a:r>
                      <a:r>
                        <a:rPr lang="es-ES" sz="1400" dirty="0" smtClean="0"/>
                        <a:t> + </a:t>
                      </a:r>
                      <a:r>
                        <a:rPr lang="es-ES" sz="1400" dirty="0" err="1" smtClean="0"/>
                        <a:t>Adduplex</a:t>
                      </a:r>
                      <a:r>
                        <a:rPr lang="es-ES" sz="1400" dirty="0" smtClean="0"/>
                        <a:t> 100K + Licencia</a:t>
                      </a:r>
                      <a:r>
                        <a:rPr lang="es-ES" sz="1400" baseline="0" dirty="0" smtClean="0"/>
                        <a:t> </a:t>
                      </a:r>
                      <a:r>
                        <a:rPr lang="es-ES" sz="1400" baseline="0" dirty="0" err="1" smtClean="0"/>
                        <a:t>Radarc</a:t>
                      </a:r>
                      <a:r>
                        <a:rPr lang="es-ES" sz="1400" baseline="0" dirty="0" smtClean="0"/>
                        <a:t> 1 año a elegir W8 o WP</a:t>
                      </a:r>
                      <a:r>
                        <a:rPr lang="es-ES" sz="1400" dirty="0" smtClean="0"/>
                        <a:t> </a:t>
                      </a:r>
                      <a:endParaRPr lang="es-E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400" dirty="0" smtClean="0"/>
                        <a:t>Cazadora Snow</a:t>
                      </a:r>
                      <a:r>
                        <a:rPr lang="es-ES" sz="1400" baseline="0" dirty="0" smtClean="0"/>
                        <a:t> Nokia</a:t>
                      </a:r>
                      <a:r>
                        <a:rPr lang="es-ES" sz="1400" dirty="0" smtClean="0"/>
                        <a:t> + </a:t>
                      </a:r>
                      <a:r>
                        <a:rPr lang="es-ES" sz="1400" dirty="0" err="1" smtClean="0"/>
                        <a:t>Adduplex</a:t>
                      </a:r>
                      <a:r>
                        <a:rPr lang="es-ES" sz="1400" dirty="0" smtClean="0"/>
                        <a:t> 100K + Licencia</a:t>
                      </a:r>
                      <a:r>
                        <a:rPr lang="es-ES" sz="1400" baseline="0" dirty="0" smtClean="0"/>
                        <a:t> </a:t>
                      </a:r>
                      <a:r>
                        <a:rPr lang="es-ES" sz="1400" baseline="0" dirty="0" err="1" smtClean="0"/>
                        <a:t>Radarc</a:t>
                      </a:r>
                      <a:r>
                        <a:rPr lang="es-ES" sz="1400" baseline="0" dirty="0" smtClean="0"/>
                        <a:t> 1 año a elegir W8 o WP</a:t>
                      </a:r>
                      <a:r>
                        <a:rPr lang="es-ES" sz="1400" dirty="0" smtClean="0"/>
                        <a:t> </a:t>
                      </a:r>
                      <a:endParaRPr lang="es-ES" sz="1400" dirty="0"/>
                    </a:p>
                  </a:txBody>
                  <a:tcPr marL="68580" marR="68580" marT="34290" marB="34290"/>
                </a:tc>
              </a:tr>
            </a:tbl>
          </a:graphicData>
        </a:graphic>
      </p:graphicFrame>
      <p:sp>
        <p:nvSpPr>
          <p:cNvPr id="5" name="Rectangle 4"/>
          <p:cNvSpPr/>
          <p:nvPr/>
        </p:nvSpPr>
        <p:spPr bwMode="auto">
          <a:xfrm>
            <a:off x="0" y="-177424"/>
            <a:ext cx="9144000" cy="1124262"/>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algn="ctr" defTabSz="685574" fontAlgn="base">
              <a:spcBef>
                <a:spcPct val="0"/>
              </a:spcBef>
              <a:spcAft>
                <a:spcPct val="0"/>
              </a:spcAft>
            </a:pPr>
            <a:r>
              <a:rPr lang="es-ES" sz="4500" spc="-38" dirty="0">
                <a:gradFill>
                  <a:gsLst>
                    <a:gs pos="0">
                      <a:srgbClr val="FFFFFF"/>
                    </a:gs>
                    <a:gs pos="100000">
                      <a:srgbClr val="FFFFFF"/>
                    </a:gs>
                  </a:gsLst>
                  <a:lin ang="5400000" scaled="0"/>
                </a:gradFill>
                <a:latin typeface="Segoe WP SemiLight" panose="020B0402040204020203" pitchFamily="34" charset="0"/>
                <a:ea typeface="Segoe UI" pitchFamily="34" charset="0"/>
                <a:cs typeface="Segoe WP SemiLight" panose="020B0402040204020203" pitchFamily="34" charset="0"/>
              </a:rPr>
              <a:t>Premios Nacionales</a:t>
            </a:r>
            <a:endParaRPr lang="es-ES" sz="4950" spc="-38" dirty="0">
              <a:gradFill>
                <a:gsLst>
                  <a:gs pos="0">
                    <a:srgbClr val="FFFFFF"/>
                  </a:gs>
                  <a:gs pos="100000">
                    <a:srgbClr val="FFFFFF"/>
                  </a:gs>
                </a:gsLst>
                <a:lin ang="5400000" scaled="0"/>
              </a:gradFill>
              <a:latin typeface="Segoe WP SemiLight" panose="020B0402040204020203" pitchFamily="34" charset="0"/>
              <a:ea typeface="Segoe UI" pitchFamily="34" charset="0"/>
              <a:cs typeface="Segoe WP SemiLight" panose="020B0402040204020203" pitchFamily="34" charset="0"/>
            </a:endParaRPr>
          </a:p>
        </p:txBody>
      </p:sp>
    </p:spTree>
    <p:extLst>
      <p:ext uri="{BB962C8B-B14F-4D97-AF65-F5344CB8AC3E}">
        <p14:creationId xmlns:p14="http://schemas.microsoft.com/office/powerpoint/2010/main" val="94360689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0" y="86113"/>
            <a:ext cx="9144000" cy="1124262"/>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algn="ctr" defTabSz="685574" fontAlgn="base">
              <a:spcBef>
                <a:spcPct val="0"/>
              </a:spcBef>
              <a:spcAft>
                <a:spcPct val="0"/>
              </a:spcAft>
            </a:pPr>
            <a:r>
              <a:rPr lang="es-ES" sz="4500" spc="-38" dirty="0">
                <a:gradFill>
                  <a:gsLst>
                    <a:gs pos="0">
                      <a:srgbClr val="FFFFFF"/>
                    </a:gs>
                    <a:gs pos="100000">
                      <a:srgbClr val="FFFFFF"/>
                    </a:gs>
                  </a:gsLst>
                  <a:lin ang="5400000" scaled="0"/>
                </a:gradFill>
                <a:latin typeface="Segoe WP SemiLight" panose="020B0402040204020203" pitchFamily="34" charset="0"/>
                <a:ea typeface="Segoe UI" pitchFamily="34" charset="0"/>
                <a:cs typeface="Segoe WP SemiLight" panose="020B0402040204020203" pitchFamily="34" charset="0"/>
              </a:rPr>
              <a:t>Ganador </a:t>
            </a:r>
            <a:r>
              <a:rPr lang="es-ES" sz="4500" spc="-38" dirty="0" err="1">
                <a:gradFill>
                  <a:gsLst>
                    <a:gs pos="0">
                      <a:srgbClr val="FFFFFF"/>
                    </a:gs>
                    <a:gs pos="100000">
                      <a:srgbClr val="FFFFFF"/>
                    </a:gs>
                  </a:gsLst>
                  <a:lin ang="5400000" scaled="0"/>
                </a:gradFill>
                <a:latin typeface="Segoe WP SemiLight" panose="020B0402040204020203" pitchFamily="34" charset="0"/>
                <a:ea typeface="Segoe UI" pitchFamily="34" charset="0"/>
                <a:cs typeface="Segoe WP SemiLight" panose="020B0402040204020203" pitchFamily="34" charset="0"/>
              </a:rPr>
              <a:t>Megathon</a:t>
            </a:r>
            <a:r>
              <a:rPr lang="es-ES" sz="4500" spc="-38" dirty="0">
                <a:gradFill>
                  <a:gsLst>
                    <a:gs pos="0">
                      <a:srgbClr val="FFFFFF"/>
                    </a:gs>
                    <a:gs pos="100000">
                      <a:srgbClr val="FFFFFF"/>
                    </a:gs>
                  </a:gsLst>
                  <a:lin ang="5400000" scaled="0"/>
                </a:gradFill>
                <a:latin typeface="Segoe WP SemiLight" panose="020B0402040204020203" pitchFamily="34" charset="0"/>
                <a:ea typeface="Segoe UI" pitchFamily="34" charset="0"/>
                <a:cs typeface="Segoe WP SemiLight" panose="020B0402040204020203" pitchFamily="34" charset="0"/>
              </a:rPr>
              <a:t> 2013</a:t>
            </a:r>
            <a:endParaRPr lang="es-ES" sz="4950" spc="-38" dirty="0">
              <a:gradFill>
                <a:gsLst>
                  <a:gs pos="0">
                    <a:srgbClr val="FFFFFF"/>
                  </a:gs>
                  <a:gs pos="100000">
                    <a:srgbClr val="FFFFFF"/>
                  </a:gs>
                </a:gsLst>
                <a:lin ang="5400000" scaled="0"/>
              </a:gradFill>
              <a:latin typeface="Segoe WP SemiLight" panose="020B0402040204020203" pitchFamily="34" charset="0"/>
              <a:ea typeface="Segoe UI" pitchFamily="34" charset="0"/>
              <a:cs typeface="Segoe WP SemiLight" panose="020B0402040204020203" pitchFamily="34" charset="0"/>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601" y="3653763"/>
            <a:ext cx="1982676" cy="536622"/>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5909" y="3670757"/>
            <a:ext cx="2645309" cy="590369"/>
          </a:xfrm>
          <a:prstGeom prst="rect">
            <a:avLst/>
          </a:prstGeom>
        </p:spPr>
      </p:pic>
      <p:pic>
        <p:nvPicPr>
          <p:cNvPr id="17" name="Picture 16"/>
          <p:cNvPicPr>
            <a:picLocks noChangeAspect="1"/>
          </p:cNvPicPr>
          <p:nvPr/>
        </p:nvPicPr>
        <p:blipFill>
          <a:blip r:embed="rId5"/>
          <a:stretch>
            <a:fillRect/>
          </a:stretch>
        </p:blipFill>
        <p:spPr>
          <a:xfrm>
            <a:off x="3201327" y="1340641"/>
            <a:ext cx="2093099" cy="1797919"/>
          </a:xfrm>
          <a:prstGeom prst="rect">
            <a:avLst/>
          </a:prstGeom>
        </p:spPr>
      </p:pic>
      <p:sp>
        <p:nvSpPr>
          <p:cNvPr id="18" name="TextBox 17"/>
          <p:cNvSpPr txBox="1"/>
          <p:nvPr/>
        </p:nvSpPr>
        <p:spPr>
          <a:xfrm>
            <a:off x="5514587" y="1859053"/>
            <a:ext cx="3321300" cy="1015663"/>
          </a:xfrm>
          <a:prstGeom prst="rect">
            <a:avLst/>
          </a:prstGeom>
          <a:noFill/>
        </p:spPr>
        <p:txBody>
          <a:bodyPr wrap="square" rtlCol="0">
            <a:spAutoFit/>
          </a:bodyPr>
          <a:lstStyle/>
          <a:p>
            <a:r>
              <a:rPr lang="es-ES" sz="3000" dirty="0">
                <a:latin typeface="Bebas"/>
              </a:rPr>
              <a:t>Entradas </a:t>
            </a:r>
            <a:r>
              <a:rPr lang="es-ES" sz="3000" dirty="0" err="1">
                <a:latin typeface="Bebas"/>
              </a:rPr>
              <a:t>TechEd</a:t>
            </a:r>
            <a:r>
              <a:rPr lang="es-ES" sz="3000" dirty="0">
                <a:latin typeface="Bebas"/>
              </a:rPr>
              <a:t> Europa 2013</a:t>
            </a:r>
          </a:p>
        </p:txBody>
      </p:sp>
      <p:sp>
        <p:nvSpPr>
          <p:cNvPr id="19" name="TextBox 18"/>
          <p:cNvSpPr txBox="1"/>
          <p:nvPr/>
        </p:nvSpPr>
        <p:spPr>
          <a:xfrm>
            <a:off x="253319" y="4185960"/>
            <a:ext cx="2842591" cy="369332"/>
          </a:xfrm>
          <a:prstGeom prst="rect">
            <a:avLst/>
          </a:prstGeom>
          <a:noFill/>
        </p:spPr>
        <p:txBody>
          <a:bodyPr wrap="square" rtlCol="0">
            <a:spAutoFit/>
          </a:bodyPr>
          <a:lstStyle/>
          <a:p>
            <a:r>
              <a:rPr lang="es-ES" dirty="0">
                <a:latin typeface="Bebas"/>
              </a:rPr>
              <a:t>1.000.000 Impresiones</a:t>
            </a:r>
          </a:p>
        </p:txBody>
      </p:sp>
      <p:sp>
        <p:nvSpPr>
          <p:cNvPr id="20" name="TextBox 19"/>
          <p:cNvSpPr txBox="1"/>
          <p:nvPr/>
        </p:nvSpPr>
        <p:spPr>
          <a:xfrm>
            <a:off x="2924131" y="4185960"/>
            <a:ext cx="3248594" cy="369332"/>
          </a:xfrm>
          <a:prstGeom prst="rect">
            <a:avLst/>
          </a:prstGeom>
          <a:noFill/>
        </p:spPr>
        <p:txBody>
          <a:bodyPr wrap="square" rtlCol="0">
            <a:spAutoFit/>
          </a:bodyPr>
          <a:lstStyle/>
          <a:p>
            <a:r>
              <a:rPr lang="es-ES" dirty="0">
                <a:latin typeface="Bebas"/>
              </a:rPr>
              <a:t>Subscripción Cloud 12 Meses</a:t>
            </a: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51278" y="3650245"/>
            <a:ext cx="2142857" cy="535715"/>
          </a:xfrm>
          <a:prstGeom prst="rect">
            <a:avLst/>
          </a:prstGeom>
        </p:spPr>
      </p:pic>
      <p:sp>
        <p:nvSpPr>
          <p:cNvPr id="10" name="TextBox 9"/>
          <p:cNvSpPr txBox="1"/>
          <p:nvPr/>
        </p:nvSpPr>
        <p:spPr>
          <a:xfrm>
            <a:off x="6235174" y="4194811"/>
            <a:ext cx="2783096" cy="646331"/>
          </a:xfrm>
          <a:prstGeom prst="rect">
            <a:avLst/>
          </a:prstGeom>
          <a:noFill/>
        </p:spPr>
        <p:txBody>
          <a:bodyPr wrap="square" rtlCol="0">
            <a:spAutoFit/>
          </a:bodyPr>
          <a:lstStyle/>
          <a:p>
            <a:r>
              <a:rPr lang="es-ES" dirty="0">
                <a:latin typeface="Bebas"/>
              </a:rPr>
              <a:t>Licencia Premium 1 año a elegir WP o Windows 8</a:t>
            </a:r>
          </a:p>
        </p:txBody>
      </p:sp>
    </p:spTree>
    <p:extLst>
      <p:ext uri="{BB962C8B-B14F-4D97-AF65-F5344CB8AC3E}">
        <p14:creationId xmlns:p14="http://schemas.microsoft.com/office/powerpoint/2010/main" val="21912556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11734"/>
            <a:ext cx="9144000" cy="5715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TextBox 3"/>
          <p:cNvSpPr txBox="1"/>
          <p:nvPr/>
        </p:nvSpPr>
        <p:spPr>
          <a:xfrm>
            <a:off x="2801226" y="479605"/>
            <a:ext cx="10535771" cy="707886"/>
          </a:xfrm>
          <a:prstGeom prst="rect">
            <a:avLst/>
          </a:prstGeom>
          <a:solidFill>
            <a:schemeClr val="accent1">
              <a:alpha val="65098"/>
            </a:schemeClr>
          </a:solidFill>
          <a:ln>
            <a:noFill/>
          </a:ln>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4000" dirty="0" smtClean="0">
                <a:solidFill>
                  <a:srgbClr val="FFFFFF"/>
                </a:solidFill>
                <a:latin typeface="Segoe WP Light"/>
                <a:cs typeface="Segoe WP Light"/>
              </a:rPr>
              <a:t>A tener en cuenta…</a:t>
            </a:r>
          </a:p>
        </p:txBody>
      </p:sp>
    </p:spTree>
    <p:extLst>
      <p:ext uri="{BB962C8B-B14F-4D97-AF65-F5344CB8AC3E}">
        <p14:creationId xmlns:p14="http://schemas.microsoft.com/office/powerpoint/2010/main" val="399511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4"/>
          <p:cNvSpPr>
            <a:spLocks noGrp="1" noChangeAspect="1"/>
          </p:cNvSpPr>
          <p:nvPr>
            <p:ph type="title"/>
          </p:nvPr>
        </p:nvSpPr>
        <p:spPr>
          <a:xfrm>
            <a:off x="382092" y="171450"/>
            <a:ext cx="8379818" cy="649216"/>
          </a:xfrm>
        </p:spPr>
        <p:txBody>
          <a:bodyPr/>
          <a:lstStyle/>
          <a:p>
            <a:r>
              <a:rPr lang="en-GB" sz="4050" dirty="0" smtClean="0"/>
              <a:t>A </a:t>
            </a:r>
            <a:r>
              <a:rPr lang="en-GB" sz="4050" dirty="0" err="1" smtClean="0"/>
              <a:t>tener</a:t>
            </a:r>
            <a:r>
              <a:rPr lang="en-GB" sz="4050" dirty="0" smtClean="0"/>
              <a:t> en </a:t>
            </a:r>
            <a:r>
              <a:rPr lang="en-GB" sz="4050" dirty="0" err="1" smtClean="0"/>
              <a:t>cuenta</a:t>
            </a:r>
            <a:r>
              <a:rPr lang="es-ES" sz="4050" dirty="0" smtClean="0"/>
              <a:t>…</a:t>
            </a:r>
            <a:endParaRPr lang="en-GB" sz="4050" dirty="0"/>
          </a:p>
        </p:txBody>
      </p:sp>
      <p:sp>
        <p:nvSpPr>
          <p:cNvPr id="11" name="Content Placeholder 5"/>
          <p:cNvSpPr>
            <a:spLocks noGrp="1" noChangeAspect="1"/>
          </p:cNvSpPr>
          <p:nvPr>
            <p:ph idx="1"/>
          </p:nvPr>
        </p:nvSpPr>
        <p:spPr>
          <a:xfrm>
            <a:off x="382093" y="1579263"/>
            <a:ext cx="7887018" cy="3165872"/>
          </a:xfrm>
        </p:spPr>
        <p:txBody>
          <a:bodyPr>
            <a:normAutofit/>
          </a:bodyPr>
          <a:lstStyle/>
          <a:p>
            <a:r>
              <a:rPr lang="es-ES_tradnl" sz="1200" dirty="0">
                <a:latin typeface="Segoe WP SemiLight"/>
                <a:cs typeface="Segoe WP SemiLight"/>
              </a:rPr>
              <a:t>La sala estará completamente equipada para conectar tu equipo a internet y a la red eléctrica.  Si tienes cable Ethernet no está de más que lo traigas por si hay problemas de saturación de la red </a:t>
            </a:r>
            <a:r>
              <a:rPr lang="es-ES_tradnl" sz="1200" dirty="0" err="1">
                <a:latin typeface="Segoe WP SemiLight"/>
                <a:cs typeface="Segoe WP SemiLight"/>
              </a:rPr>
              <a:t>Wi</a:t>
            </a:r>
            <a:r>
              <a:rPr lang="es-ES_tradnl" sz="1200" dirty="0">
                <a:latin typeface="Segoe WP SemiLight"/>
                <a:cs typeface="Segoe WP SemiLight"/>
              </a:rPr>
              <a:t>-Fi</a:t>
            </a:r>
            <a:r>
              <a:rPr lang="es-ES_tradnl" sz="1200" dirty="0" smtClean="0">
                <a:latin typeface="Segoe WP SemiLight"/>
                <a:cs typeface="Segoe WP SemiLight"/>
              </a:rPr>
              <a:t>.</a:t>
            </a:r>
            <a:endParaRPr lang="es-ES_tradnl" sz="1200" dirty="0">
              <a:latin typeface="Segoe WP SemiLight"/>
              <a:cs typeface="Segoe WP SemiLight"/>
            </a:endParaRPr>
          </a:p>
          <a:p>
            <a:r>
              <a:rPr lang="es-ES_tradnl" sz="1200" dirty="0" smtClean="0">
                <a:latin typeface="Segoe WP SemiLight"/>
                <a:cs typeface="Segoe WP SemiLight"/>
              </a:rPr>
              <a:t>La sala NO estará disponible en horario nocturno.</a:t>
            </a:r>
          </a:p>
          <a:p>
            <a:r>
              <a:rPr lang="es-ES_tradnl" sz="1200" dirty="0" smtClean="0">
                <a:latin typeface="Segoe WP SemiLight"/>
                <a:cs typeface="Segoe WP SemiLight"/>
              </a:rPr>
              <a:t>La sala NO facilita equipos a los participantes. </a:t>
            </a:r>
            <a:r>
              <a:rPr lang="es-ES_tradnl" sz="1200" dirty="0">
                <a:latin typeface="Segoe WP SemiLight"/>
                <a:cs typeface="Segoe WP SemiLight"/>
              </a:rPr>
              <a:t>E</a:t>
            </a:r>
            <a:r>
              <a:rPr lang="es-ES_tradnl" sz="1200" dirty="0" smtClean="0">
                <a:latin typeface="Segoe WP SemiLight"/>
                <a:cs typeface="Segoe WP SemiLight"/>
              </a:rPr>
              <a:t>s </a:t>
            </a:r>
            <a:r>
              <a:rPr lang="es-ES_tradnl" sz="1200" dirty="0">
                <a:latin typeface="Segoe WP SemiLight"/>
                <a:cs typeface="Segoe WP SemiLight"/>
              </a:rPr>
              <a:t>imprescindible que traigas tu propio </a:t>
            </a:r>
            <a:r>
              <a:rPr lang="es-ES_tradnl" sz="1200" dirty="0" smtClean="0">
                <a:latin typeface="Segoe WP SemiLight"/>
                <a:cs typeface="Segoe WP SemiLight"/>
              </a:rPr>
              <a:t>equipo.</a:t>
            </a:r>
          </a:p>
        </p:txBody>
      </p:sp>
    </p:spTree>
    <p:extLst>
      <p:ext uri="{BB962C8B-B14F-4D97-AF65-F5344CB8AC3E}">
        <p14:creationId xmlns:p14="http://schemas.microsoft.com/office/powerpoint/2010/main" val="255893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TextBox 3"/>
          <p:cNvSpPr txBox="1"/>
          <p:nvPr/>
        </p:nvSpPr>
        <p:spPr>
          <a:xfrm>
            <a:off x="2801226" y="479605"/>
            <a:ext cx="10535771" cy="707886"/>
          </a:xfrm>
          <a:prstGeom prst="rect">
            <a:avLst/>
          </a:prstGeom>
          <a:solidFill>
            <a:schemeClr val="accent1">
              <a:alpha val="65098"/>
            </a:schemeClr>
          </a:solidFill>
          <a:ln>
            <a:noFill/>
          </a:ln>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4000" dirty="0" smtClean="0">
                <a:solidFill>
                  <a:schemeClr val="tx1">
                    <a:lumMod val="75000"/>
                    <a:lumOff val="25000"/>
                  </a:schemeClr>
                </a:solidFill>
                <a:latin typeface="Rockwell" panose="02060603020205020403" pitchFamily="18" charset="0"/>
              </a:rPr>
              <a:t> </a:t>
            </a:r>
            <a:r>
              <a:rPr lang="es-ES" sz="4000" dirty="0" smtClean="0">
                <a:solidFill>
                  <a:schemeClr val="bg1"/>
                </a:solidFill>
                <a:latin typeface="Segoe WP Light"/>
                <a:cs typeface="Segoe WP Light"/>
              </a:rPr>
              <a:t>Bienvenidos!</a:t>
            </a:r>
          </a:p>
        </p:txBody>
      </p:sp>
    </p:spTree>
    <p:extLst>
      <p:ext uri="{BB962C8B-B14F-4D97-AF65-F5344CB8AC3E}">
        <p14:creationId xmlns:p14="http://schemas.microsoft.com/office/powerpoint/2010/main" val="3151634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139" y="201216"/>
            <a:ext cx="7901609" cy="710066"/>
          </a:xfrm>
          <a:prstGeom prst="rect">
            <a:avLst/>
          </a:prstGeom>
          <a:noFill/>
        </p:spPr>
        <p:txBody>
          <a:bodyPr wrap="square" rtlCol="0">
            <a:spAutoFit/>
          </a:bodyPr>
          <a:lstStyle/>
          <a:p>
            <a:pPr>
              <a:lnSpc>
                <a:spcPct val="107000"/>
              </a:lnSpc>
              <a:spcAft>
                <a:spcPts val="600"/>
              </a:spcAft>
            </a:pPr>
            <a:r>
              <a:rPr lang="es-ES" sz="4050" b="1" dirty="0">
                <a:solidFill>
                  <a:schemeClr val="accent1"/>
                </a:solidFill>
                <a:latin typeface="+mj-lt"/>
              </a:rPr>
              <a:t>VERY IMPORTANT. </a:t>
            </a:r>
            <a:r>
              <a:rPr lang="es-ES" sz="4050" b="1" dirty="0" err="1">
                <a:solidFill>
                  <a:schemeClr val="accent1"/>
                </a:solidFill>
                <a:latin typeface="+mj-lt"/>
              </a:rPr>
              <a:t>Seriously</a:t>
            </a:r>
            <a:r>
              <a:rPr lang="es-ES" sz="4050" b="1" dirty="0">
                <a:solidFill>
                  <a:schemeClr val="accent1"/>
                </a:solidFill>
                <a:latin typeface="+mj-lt"/>
              </a:rPr>
              <a:t>!</a:t>
            </a:r>
          </a:p>
        </p:txBody>
      </p:sp>
      <p:sp>
        <p:nvSpPr>
          <p:cNvPr id="4" name="TextBox 3"/>
          <p:cNvSpPr txBox="1"/>
          <p:nvPr/>
        </p:nvSpPr>
        <p:spPr>
          <a:xfrm>
            <a:off x="650174" y="1143001"/>
            <a:ext cx="8295044" cy="3934923"/>
          </a:xfrm>
          <a:prstGeom prst="rect">
            <a:avLst/>
          </a:prstGeom>
          <a:noFill/>
        </p:spPr>
        <p:txBody>
          <a:bodyPr wrap="square" rtlCol="0">
            <a:spAutoFit/>
          </a:bodyPr>
          <a:lstStyle/>
          <a:p>
            <a:pPr>
              <a:lnSpc>
                <a:spcPct val="107000"/>
              </a:lnSpc>
              <a:spcAft>
                <a:spcPts val="600"/>
              </a:spcAft>
            </a:pPr>
            <a:r>
              <a:rPr lang="es-ES" sz="3000" dirty="0">
                <a:solidFill>
                  <a:schemeClr val="tx1">
                    <a:lumMod val="50000"/>
                  </a:schemeClr>
                </a:solidFill>
                <a:latin typeface="Segoe WP SemiLight" panose="020B0402040204020203" pitchFamily="34" charset="0"/>
                <a:cs typeface="Segoe WP SemiLight" panose="020B0402040204020203" pitchFamily="34" charset="0"/>
              </a:rPr>
              <a:t>Encuesta </a:t>
            </a:r>
            <a:r>
              <a:rPr lang="es-ES" sz="3300" dirty="0">
                <a:solidFill>
                  <a:schemeClr val="tx1">
                    <a:lumMod val="50000"/>
                  </a:schemeClr>
                </a:solidFill>
                <a:latin typeface="Segoe WP SemiLight" panose="020B0402040204020203" pitchFamily="34" charset="0"/>
                <a:cs typeface="Segoe WP SemiLight" panose="020B0402040204020203" pitchFamily="34" charset="0"/>
              </a:rPr>
              <a:t>completada</a:t>
            </a:r>
            <a:r>
              <a:rPr lang="es-ES" sz="3000" dirty="0">
                <a:solidFill>
                  <a:schemeClr val="tx1">
                    <a:lumMod val="50000"/>
                  </a:schemeClr>
                </a:solidFill>
                <a:latin typeface="Segoe WP SemiLight" panose="020B0402040204020203" pitchFamily="34" charset="0"/>
                <a:cs typeface="Segoe WP SemiLight" panose="020B0402040204020203" pitchFamily="34" charset="0"/>
              </a:rPr>
              <a:t> en </a:t>
            </a:r>
            <a:r>
              <a:rPr lang="es-ES" sz="3000" b="1" dirty="0">
                <a:solidFill>
                  <a:schemeClr val="accent1"/>
                </a:solidFill>
                <a:latin typeface="Segoe WP SemiLight" panose="020B0402040204020203" pitchFamily="34" charset="0"/>
                <a:cs typeface="Segoe WP SemiLight" panose="020B0402040204020203" pitchFamily="34" charset="0"/>
              </a:rPr>
              <a:t>http://bit.ly/encuestamegathon</a:t>
            </a:r>
            <a:endParaRPr lang="es-ES" sz="2400" b="1" dirty="0">
              <a:solidFill>
                <a:schemeClr val="accent1"/>
              </a:solidFill>
              <a:latin typeface="Segoe WP SemiLight" panose="020B0402040204020203" pitchFamily="34" charset="0"/>
              <a:cs typeface="Segoe WP SemiLight" panose="020B0402040204020203" pitchFamily="34" charset="0"/>
            </a:endParaRPr>
          </a:p>
          <a:p>
            <a:pPr>
              <a:lnSpc>
                <a:spcPct val="107000"/>
              </a:lnSpc>
              <a:spcAft>
                <a:spcPts val="600"/>
              </a:spcAft>
            </a:pPr>
            <a:r>
              <a:rPr lang="es-ES" sz="3000" dirty="0">
                <a:solidFill>
                  <a:schemeClr val="tx1">
                    <a:lumMod val="50000"/>
                  </a:schemeClr>
                </a:solidFill>
                <a:latin typeface="Segoe WP SemiLight" panose="020B0402040204020203" pitchFamily="34" charset="0"/>
                <a:cs typeface="Segoe WP SemiLight" panose="020B0402040204020203" pitchFamily="34" charset="0"/>
              </a:rPr>
              <a:t>Apps en la store antes del </a:t>
            </a:r>
            <a:r>
              <a:rPr lang="es-ES" sz="3300" dirty="0">
                <a:solidFill>
                  <a:schemeClr val="tx1">
                    <a:lumMod val="50000"/>
                  </a:schemeClr>
                </a:solidFill>
                <a:latin typeface="Segoe WP SemiLight" panose="020B0402040204020203" pitchFamily="34" charset="0"/>
                <a:cs typeface="Segoe WP SemiLight" panose="020B0402040204020203" pitchFamily="34" charset="0"/>
              </a:rPr>
              <a:t>15 de Mayo</a:t>
            </a:r>
            <a:endParaRPr lang="es-ES" sz="3000" dirty="0">
              <a:solidFill>
                <a:schemeClr val="tx1">
                  <a:lumMod val="50000"/>
                </a:schemeClr>
              </a:solidFill>
              <a:latin typeface="Segoe WP SemiLight" panose="020B0402040204020203" pitchFamily="34" charset="0"/>
              <a:cs typeface="Segoe WP SemiLight" panose="020B0402040204020203" pitchFamily="34" charset="0"/>
            </a:endParaRPr>
          </a:p>
          <a:p>
            <a:pPr>
              <a:lnSpc>
                <a:spcPct val="107000"/>
              </a:lnSpc>
              <a:spcAft>
                <a:spcPts val="600"/>
              </a:spcAft>
            </a:pPr>
            <a:r>
              <a:rPr lang="es-ES" sz="3000" dirty="0">
                <a:solidFill>
                  <a:schemeClr val="tx1">
                    <a:lumMod val="50000"/>
                  </a:schemeClr>
                </a:solidFill>
                <a:latin typeface="Segoe WP SemiLight" panose="020B0402040204020203" pitchFamily="34" charset="0"/>
                <a:cs typeface="Segoe WP SemiLight" panose="020B0402040204020203" pitchFamily="34" charset="0"/>
              </a:rPr>
              <a:t>URL comunicada a </a:t>
            </a:r>
            <a:r>
              <a:rPr lang="es-ES" sz="3300" dirty="0">
                <a:solidFill>
                  <a:schemeClr val="tx1">
                    <a:lumMod val="50000"/>
                  </a:schemeClr>
                </a:solidFill>
                <a:latin typeface="Segoe WP SemiLight" panose="020B0402040204020203" pitchFamily="34" charset="0"/>
                <a:cs typeface="Segoe WP SemiLight" panose="020B0402040204020203" pitchFamily="34" charset="0"/>
              </a:rPr>
              <a:t>esmsdn@microsoft.com</a:t>
            </a:r>
          </a:p>
          <a:p>
            <a:pPr>
              <a:lnSpc>
                <a:spcPct val="107000"/>
              </a:lnSpc>
              <a:spcAft>
                <a:spcPts val="600"/>
              </a:spcAft>
            </a:pPr>
            <a:r>
              <a:rPr lang="es-ES" sz="2700" dirty="0">
                <a:solidFill>
                  <a:schemeClr val="tx1">
                    <a:lumMod val="50000"/>
                  </a:schemeClr>
                </a:solidFill>
                <a:latin typeface="Segoe WP SemiLight" panose="020B0402040204020203" pitchFamily="34" charset="0"/>
                <a:cs typeface="Segoe WP SemiLight" panose="020B0402040204020203" pitchFamily="34" charset="0"/>
              </a:rPr>
              <a:t>Soporte Técnico:</a:t>
            </a:r>
          </a:p>
          <a:p>
            <a:pPr>
              <a:lnSpc>
                <a:spcPct val="107000"/>
              </a:lnSpc>
              <a:spcAft>
                <a:spcPts val="600"/>
              </a:spcAft>
            </a:pPr>
            <a:r>
              <a:rPr lang="es-ES" sz="2700" dirty="0">
                <a:solidFill>
                  <a:schemeClr val="tx1">
                    <a:lumMod val="50000"/>
                  </a:schemeClr>
                </a:solidFill>
                <a:latin typeface="Segoe WP SemiLight" panose="020B0402040204020203" pitchFamily="34" charset="0"/>
                <a:cs typeface="Segoe WP SemiLight" panose="020B0402040204020203" pitchFamily="34" charset="0"/>
              </a:rPr>
              <a:t>	Windows 8: sopW8@microsoft.com</a:t>
            </a:r>
          </a:p>
          <a:p>
            <a:pPr>
              <a:lnSpc>
                <a:spcPct val="107000"/>
              </a:lnSpc>
              <a:spcAft>
                <a:spcPts val="600"/>
              </a:spcAft>
            </a:pPr>
            <a:r>
              <a:rPr lang="es-ES" sz="2700" dirty="0">
                <a:solidFill>
                  <a:schemeClr val="tx1">
                    <a:lumMod val="50000"/>
                  </a:schemeClr>
                </a:solidFill>
                <a:latin typeface="Segoe WP SemiLight" panose="020B0402040204020203" pitchFamily="34" charset="0"/>
                <a:cs typeface="Segoe WP SemiLight" panose="020B0402040204020203" pitchFamily="34" charset="0"/>
              </a:rPr>
              <a:t>	Windows Phone: sopWP@microsoft.com</a:t>
            </a:r>
          </a:p>
        </p:txBody>
      </p:sp>
    </p:spTree>
    <p:extLst>
      <p:ext uri="{BB962C8B-B14F-4D97-AF65-F5344CB8AC3E}">
        <p14:creationId xmlns:p14="http://schemas.microsoft.com/office/powerpoint/2010/main" val="3219760373"/>
      </p:ext>
    </p:extLst>
  </p:cSld>
  <p:clrMapOvr>
    <a:masterClrMapping/>
  </p:clrMapOvr>
  <p:transition spd="slow">
    <p:push/>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208771" y="304069"/>
            <a:ext cx="8649883" cy="770143"/>
          </a:xfrm>
          <a:prstGeom prst="rect">
            <a:avLst/>
          </a:prstGeom>
        </p:spPr>
        <p:txBody>
          <a:bodyPr vert="horz" wrap="square" lIns="0" tIns="0" rIns="0" bIns="0" rtlCol="0" anchor="t" anchorCtr="0">
            <a:spAutoFit/>
          </a:bodyPr>
          <a:lstStyle>
            <a:lvl1pPr algn="l" defTabSz="914400" rtl="0" eaLnBrk="1" latinLnBrk="0" hangingPunct="1">
              <a:lnSpc>
                <a:spcPct val="105000"/>
              </a:lnSpc>
              <a:spcBef>
                <a:spcPct val="0"/>
              </a:spcBef>
              <a:buNone/>
              <a:defRPr sz="2400" kern="1200" spc="0" baseline="0">
                <a:solidFill>
                  <a:schemeClr val="accent1"/>
                </a:solidFill>
                <a:latin typeface="+mj-lt"/>
                <a:ea typeface="+mj-ea"/>
                <a:cs typeface="+mj-cs"/>
              </a:defRPr>
            </a:lvl1pPr>
          </a:lstStyle>
          <a:p>
            <a:r>
              <a:rPr lang="en-US" smtClean="0"/>
              <a:t>Preguntas y respuestas.</a:t>
            </a:r>
            <a:endParaRPr lang="ru-RU" dirty="0"/>
          </a:p>
        </p:txBody>
      </p:sp>
      <p:sp>
        <p:nvSpPr>
          <p:cNvPr id="3" name="Text Placeholder 1"/>
          <p:cNvSpPr>
            <a:spLocks noGrp="1"/>
          </p:cNvSpPr>
          <p:nvPr>
            <p:ph type="body" sz="quarter" idx="20"/>
          </p:nvPr>
        </p:nvSpPr>
        <p:spPr>
          <a:xfrm>
            <a:off x="251520" y="1076325"/>
            <a:ext cx="8595896" cy="631329"/>
          </a:xfrm>
        </p:spPr>
        <p:txBody>
          <a:bodyPr/>
          <a:lstStyle/>
          <a:p>
            <a:r>
              <a:rPr lang="en-US" sz="2800" dirty="0" smtClean="0"/>
              <a:t>¿</a:t>
            </a:r>
            <a:r>
              <a:rPr lang="en-US" sz="2800" dirty="0" err="1" smtClean="0"/>
              <a:t>Dudas</a:t>
            </a:r>
            <a:r>
              <a:rPr lang="en-US" sz="2800" dirty="0" smtClean="0"/>
              <a:t>?</a:t>
            </a:r>
            <a:endParaRPr lang="ru-RU" sz="2800" dirty="0"/>
          </a:p>
        </p:txBody>
      </p:sp>
      <p:sp>
        <p:nvSpPr>
          <p:cNvPr id="4" name="Text Placeholder 1"/>
          <p:cNvSpPr txBox="1">
            <a:spLocks/>
          </p:cNvSpPr>
          <p:nvPr/>
        </p:nvSpPr>
        <p:spPr>
          <a:xfrm>
            <a:off x="323528" y="1563638"/>
            <a:ext cx="8446254" cy="2304256"/>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6600" dirty="0">
                <a:solidFill>
                  <a:schemeClr val="accent1"/>
                </a:solidFill>
                <a:latin typeface="Aller" pitchFamily="2" charset="0"/>
              </a:rPr>
              <a:t>P</a:t>
            </a:r>
            <a:r>
              <a:rPr lang="en-US" sz="8800" dirty="0" smtClean="0">
                <a:solidFill>
                  <a:schemeClr val="accent1"/>
                </a:solidFill>
                <a:latin typeface="Aller" pitchFamily="2" charset="0"/>
              </a:rPr>
              <a:t>&amp;</a:t>
            </a:r>
            <a:r>
              <a:rPr lang="en-US" sz="16600" dirty="0">
                <a:solidFill>
                  <a:schemeClr val="accent1"/>
                </a:solidFill>
                <a:latin typeface="Aller" pitchFamily="2" charset="0"/>
              </a:rPr>
              <a:t>R</a:t>
            </a:r>
            <a:endParaRPr lang="ru-RU" sz="16600" dirty="0">
              <a:solidFill>
                <a:schemeClr val="accent1"/>
              </a:solidFill>
            </a:endParaRPr>
          </a:p>
        </p:txBody>
      </p:sp>
    </p:spTree>
    <p:extLst>
      <p:ext uri="{BB962C8B-B14F-4D97-AF65-F5344CB8AC3E}">
        <p14:creationId xmlns:p14="http://schemas.microsoft.com/office/powerpoint/2010/main" val="1985196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b="1" dirty="0" smtClean="0">
                <a:latin typeface="Bebas"/>
              </a:rPr>
              <a:t>Plantillas de </a:t>
            </a:r>
            <a:r>
              <a:rPr lang="es-ES" b="1" dirty="0" err="1" smtClean="0">
                <a:latin typeface="Bebas"/>
              </a:rPr>
              <a:t>apps</a:t>
            </a:r>
            <a:endParaRPr lang="es-ES" b="1" dirty="0">
              <a:latin typeface="Bebas"/>
            </a:endParaRPr>
          </a:p>
        </p:txBody>
      </p:sp>
      <p:sp>
        <p:nvSpPr>
          <p:cNvPr id="3" name="Content Placeholder 2"/>
          <p:cNvSpPr>
            <a:spLocks noGrp="1"/>
          </p:cNvSpPr>
          <p:nvPr>
            <p:ph idx="1"/>
          </p:nvPr>
        </p:nvSpPr>
        <p:spPr/>
        <p:txBody>
          <a:bodyPr>
            <a:normAutofit/>
          </a:bodyPr>
          <a:lstStyle/>
          <a:p>
            <a:pPr marL="0" indent="0">
              <a:buNone/>
            </a:pPr>
            <a:r>
              <a:rPr lang="es-ES" b="1" dirty="0" smtClean="0">
                <a:latin typeface="Segoe WP SemiLight" panose="020B0402040204020203" pitchFamily="34" charset="0"/>
                <a:cs typeface="Segoe WP SemiLight" panose="020B0402040204020203" pitchFamily="34" charset="0"/>
              </a:rPr>
              <a:t>Windows 8 </a:t>
            </a:r>
            <a:r>
              <a:rPr lang="es-ES" b="1" dirty="0" err="1" smtClean="0">
                <a:latin typeface="Segoe WP SemiLight" panose="020B0402040204020203" pitchFamily="34" charset="0"/>
                <a:cs typeface="Segoe WP SemiLight" panose="020B0402040204020203" pitchFamily="34" charset="0"/>
              </a:rPr>
              <a:t>Templates</a:t>
            </a:r>
            <a:r>
              <a:rPr lang="es-ES" b="1" dirty="0" smtClean="0">
                <a:latin typeface="Segoe WP SemiLight" panose="020B0402040204020203" pitchFamily="34" charset="0"/>
                <a:cs typeface="Segoe WP SemiLight" panose="020B0402040204020203" pitchFamily="34" charset="0"/>
              </a:rPr>
              <a:t>:</a:t>
            </a:r>
          </a:p>
          <a:p>
            <a:pPr marL="342900" lvl="1" indent="0">
              <a:buNone/>
            </a:pPr>
            <a:r>
              <a:rPr lang="es-ES" u="sng" dirty="0" smtClean="0">
                <a:latin typeface="Segoe WP SemiLight" panose="020B0402040204020203" pitchFamily="34" charset="0"/>
                <a:cs typeface="Segoe WP SemiLight" panose="020B0402040204020203" pitchFamily="34" charset="0"/>
                <a:hlinkClick r:id="rId3"/>
              </a:rPr>
              <a:t>http</a:t>
            </a:r>
            <a:r>
              <a:rPr lang="es-ES" u="sng" dirty="0">
                <a:latin typeface="Segoe WP SemiLight" panose="020B0402040204020203" pitchFamily="34" charset="0"/>
                <a:cs typeface="Segoe WP SemiLight" panose="020B0402040204020203" pitchFamily="34" charset="0"/>
                <a:hlinkClick r:id="rId3"/>
              </a:rPr>
              <a:t>://</a:t>
            </a:r>
            <a:r>
              <a:rPr lang="es-ES" u="sng" dirty="0" smtClean="0">
                <a:latin typeface="Segoe WP SemiLight" panose="020B0402040204020203" pitchFamily="34" charset="0"/>
                <a:cs typeface="Segoe WP SemiLight" panose="020B0402040204020203" pitchFamily="34" charset="0"/>
                <a:hlinkClick r:id="rId3"/>
              </a:rPr>
              <a:t>www.codeplex.com/site/users/view/win8templates</a:t>
            </a:r>
            <a:endParaRPr lang="es-ES" u="sng" dirty="0" smtClean="0">
              <a:latin typeface="Segoe WP SemiLight" panose="020B0402040204020203" pitchFamily="34" charset="0"/>
              <a:cs typeface="Segoe WP SemiLight" panose="020B0402040204020203" pitchFamily="34" charset="0"/>
            </a:endParaRPr>
          </a:p>
          <a:p>
            <a:pPr marL="342900" lvl="1" indent="0">
              <a:buNone/>
            </a:pPr>
            <a:r>
              <a:rPr lang="es-ES" dirty="0">
                <a:latin typeface="Segoe WP SemiLight" panose="020B0402040204020203" pitchFamily="34" charset="0"/>
                <a:cs typeface="Segoe WP SemiLight" panose="020B0402040204020203" pitchFamily="34" charset="0"/>
                <a:hlinkClick r:id="rId4"/>
              </a:rPr>
              <a:t>http://rssfeedreader.codeplex.com</a:t>
            </a:r>
            <a:r>
              <a:rPr lang="es-ES" dirty="0" smtClean="0">
                <a:latin typeface="Segoe WP SemiLight" panose="020B0402040204020203" pitchFamily="34" charset="0"/>
                <a:cs typeface="Segoe WP SemiLight" panose="020B0402040204020203" pitchFamily="34" charset="0"/>
                <a:hlinkClick r:id="rId4"/>
              </a:rPr>
              <a:t>/</a:t>
            </a:r>
            <a:endParaRPr lang="es-ES" dirty="0" smtClean="0">
              <a:latin typeface="Segoe WP SemiLight" panose="020B0402040204020203" pitchFamily="34" charset="0"/>
              <a:cs typeface="Segoe WP SemiLight" panose="020B0402040204020203" pitchFamily="34" charset="0"/>
            </a:endParaRPr>
          </a:p>
          <a:p>
            <a:pPr marL="342900" lvl="1" indent="0">
              <a:buNone/>
            </a:pPr>
            <a:r>
              <a:rPr lang="es-ES" dirty="0">
                <a:latin typeface="Segoe WP SemiLight" panose="020B0402040204020203" pitchFamily="34" charset="0"/>
                <a:cs typeface="Segoe WP SemiLight" panose="020B0402040204020203" pitchFamily="34" charset="0"/>
                <a:hlinkClick r:id="rId5"/>
              </a:rPr>
              <a:t>http://</a:t>
            </a:r>
            <a:r>
              <a:rPr lang="es-ES" dirty="0" smtClean="0">
                <a:latin typeface="Segoe WP SemiLight" panose="020B0402040204020203" pitchFamily="34" charset="0"/>
                <a:cs typeface="Segoe WP SemiLight" panose="020B0402040204020203" pitchFamily="34" charset="0"/>
                <a:hlinkClick r:id="rId5"/>
              </a:rPr>
              <a:t>shoptemplate.codeplex.com/</a:t>
            </a:r>
            <a:endParaRPr lang="es-ES" dirty="0">
              <a:latin typeface="Segoe WP SemiLight" panose="020B0402040204020203" pitchFamily="34" charset="0"/>
              <a:cs typeface="Segoe WP SemiLight" panose="020B0402040204020203" pitchFamily="34" charset="0"/>
            </a:endParaRPr>
          </a:p>
          <a:p>
            <a:pPr marL="342900" lvl="1" indent="0">
              <a:buNone/>
            </a:pPr>
            <a:endParaRPr lang="es-ES" sz="2100" b="1" dirty="0">
              <a:latin typeface="Segoe WP SemiLight" panose="020B0402040204020203" pitchFamily="34" charset="0"/>
              <a:cs typeface="Segoe WP SemiLight" panose="020B0402040204020203" pitchFamily="34" charset="0"/>
            </a:endParaRPr>
          </a:p>
          <a:p>
            <a:pPr marL="0" indent="0">
              <a:buNone/>
            </a:pPr>
            <a:r>
              <a:rPr lang="es-ES" sz="2400" b="1" dirty="0">
                <a:latin typeface="Segoe WP SemiLight" panose="020B0402040204020203" pitchFamily="34" charset="0"/>
                <a:cs typeface="Segoe WP SemiLight" panose="020B0402040204020203" pitchFamily="34" charset="0"/>
              </a:rPr>
              <a:t>Windows 8 and Windows Phone </a:t>
            </a:r>
            <a:r>
              <a:rPr lang="es-ES" sz="2400" b="1" dirty="0" err="1">
                <a:latin typeface="Segoe WP SemiLight" panose="020B0402040204020203" pitchFamily="34" charset="0"/>
                <a:cs typeface="Segoe WP SemiLight" panose="020B0402040204020203" pitchFamily="34" charset="0"/>
              </a:rPr>
              <a:t>appbuilder</a:t>
            </a:r>
            <a:endParaRPr lang="es-ES" sz="2400" b="1" dirty="0">
              <a:latin typeface="Segoe WP SemiLight" panose="020B0402040204020203" pitchFamily="34" charset="0"/>
              <a:cs typeface="Segoe WP SemiLight" panose="020B0402040204020203" pitchFamily="34" charset="0"/>
            </a:endParaRPr>
          </a:p>
          <a:p>
            <a:pPr marL="342900" lvl="1" indent="0">
              <a:buNone/>
            </a:pPr>
            <a:r>
              <a:rPr lang="es-ES" dirty="0">
                <a:latin typeface="Segoe WP SemiLight" panose="020B0402040204020203" pitchFamily="34" charset="0"/>
                <a:cs typeface="Segoe WP SemiLight" panose="020B0402040204020203" pitchFamily="34" charset="0"/>
                <a:hlinkClick r:id="rId6"/>
              </a:rPr>
              <a:t>http://www.apps4windows8.it</a:t>
            </a:r>
            <a:r>
              <a:rPr lang="es-ES" dirty="0" smtClean="0">
                <a:latin typeface="Segoe WP SemiLight" panose="020B0402040204020203" pitchFamily="34" charset="0"/>
                <a:cs typeface="Segoe WP SemiLight" panose="020B0402040204020203" pitchFamily="34" charset="0"/>
                <a:hlinkClick r:id="rId6"/>
              </a:rPr>
              <a:t>/</a:t>
            </a:r>
            <a:r>
              <a:rPr lang="es-ES" dirty="0" smtClean="0">
                <a:latin typeface="Segoe WP SemiLight" panose="020B0402040204020203" pitchFamily="34" charset="0"/>
                <a:cs typeface="Segoe WP SemiLight" panose="020B0402040204020203" pitchFamily="34" charset="0"/>
              </a:rPr>
              <a:t> </a:t>
            </a:r>
            <a:endParaRPr lang="es-ES" dirty="0">
              <a:latin typeface="Segoe WP SemiLight" panose="020B0402040204020203" pitchFamily="34" charset="0"/>
              <a:cs typeface="Segoe WP SemiLight" panose="020B0402040204020203" pitchFamily="34" charset="0"/>
            </a:endParaRPr>
          </a:p>
          <a:p>
            <a:pPr marL="0" indent="0">
              <a:buNone/>
            </a:pPr>
            <a:endParaRPr lang="es-ES" dirty="0"/>
          </a:p>
        </p:txBody>
      </p:sp>
    </p:spTree>
    <p:extLst>
      <p:ext uri="{BB962C8B-B14F-4D97-AF65-F5344CB8AC3E}">
        <p14:creationId xmlns:p14="http://schemas.microsoft.com/office/powerpoint/2010/main" val="28713893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b="1" dirty="0" smtClean="0">
                <a:latin typeface="Bebas"/>
              </a:rPr>
              <a:t>Materiales Windows 8</a:t>
            </a:r>
            <a:endParaRPr lang="es-ES" b="1" dirty="0">
              <a:latin typeface="Bebas"/>
            </a:endParaRPr>
          </a:p>
        </p:txBody>
      </p:sp>
      <p:sp>
        <p:nvSpPr>
          <p:cNvPr id="3" name="Content Placeholder 2"/>
          <p:cNvSpPr>
            <a:spLocks noGrp="1"/>
          </p:cNvSpPr>
          <p:nvPr>
            <p:ph idx="1"/>
          </p:nvPr>
        </p:nvSpPr>
        <p:spPr>
          <a:xfrm>
            <a:off x="628650" y="1369219"/>
            <a:ext cx="7886700" cy="3477101"/>
          </a:xfrm>
        </p:spPr>
        <p:txBody>
          <a:bodyPr>
            <a:normAutofit fontScale="40000" lnSpcReduction="20000"/>
          </a:bodyPr>
          <a:lstStyle/>
          <a:p>
            <a:r>
              <a:rPr lang="es-ES" sz="2850" dirty="0">
                <a:latin typeface="Segoe WP SemiLight" panose="020B0402040204020203" pitchFamily="34" charset="0"/>
                <a:cs typeface="Segoe WP SemiLight" panose="020B0402040204020203" pitchFamily="34" charset="0"/>
                <a:hlinkClick r:id="rId3"/>
              </a:rPr>
              <a:t>Información para diseñadores</a:t>
            </a:r>
            <a:endParaRPr lang="es-ES" sz="2850" dirty="0">
              <a:latin typeface="Segoe WP SemiLight" panose="020B0402040204020203" pitchFamily="34" charset="0"/>
              <a:cs typeface="Segoe WP SemiLight" panose="020B0402040204020203" pitchFamily="34" charset="0"/>
            </a:endParaRPr>
          </a:p>
          <a:p>
            <a:r>
              <a:rPr lang="es-ES" sz="2850" dirty="0" err="1">
                <a:latin typeface="Segoe WP SemiLight" panose="020B0402040204020203" pitchFamily="34" charset="0"/>
                <a:cs typeface="Segoe WP SemiLight" panose="020B0402040204020203" pitchFamily="34" charset="0"/>
                <a:hlinkClick r:id="rId4"/>
              </a:rPr>
              <a:t>Tips</a:t>
            </a:r>
            <a:r>
              <a:rPr lang="es-ES" sz="2850" dirty="0">
                <a:latin typeface="Segoe WP SemiLight" panose="020B0402040204020203" pitchFamily="34" charset="0"/>
                <a:cs typeface="Segoe WP SemiLight" panose="020B0402040204020203" pitchFamily="34" charset="0"/>
                <a:hlinkClick r:id="rId4"/>
              </a:rPr>
              <a:t> &amp; </a:t>
            </a:r>
            <a:r>
              <a:rPr lang="es-ES" sz="2850" dirty="0" err="1">
                <a:latin typeface="Segoe WP SemiLight" panose="020B0402040204020203" pitchFamily="34" charset="0"/>
                <a:cs typeface="Segoe WP SemiLight" panose="020B0402040204020203" pitchFamily="34" charset="0"/>
                <a:hlinkClick r:id="rId4"/>
              </a:rPr>
              <a:t>Tricks</a:t>
            </a:r>
            <a:r>
              <a:rPr lang="es-ES" sz="2850" dirty="0">
                <a:latin typeface="Segoe WP SemiLight" panose="020B0402040204020203" pitchFamily="34" charset="0"/>
                <a:cs typeface="Segoe WP SemiLight" panose="020B0402040204020203" pitchFamily="34" charset="0"/>
                <a:hlinkClick r:id="rId4"/>
              </a:rPr>
              <a:t> para el desarrollo de </a:t>
            </a:r>
            <a:r>
              <a:rPr lang="es-ES" sz="2850" dirty="0" err="1">
                <a:latin typeface="Segoe WP SemiLight" panose="020B0402040204020203" pitchFamily="34" charset="0"/>
                <a:cs typeface="Segoe WP SemiLight" panose="020B0402040204020203" pitchFamily="34" charset="0"/>
                <a:hlinkClick r:id="rId4"/>
              </a:rPr>
              <a:t>apps</a:t>
            </a:r>
            <a:r>
              <a:rPr lang="es-ES" sz="2850" dirty="0">
                <a:latin typeface="Segoe WP SemiLight" panose="020B0402040204020203" pitchFamily="34" charset="0"/>
                <a:cs typeface="Segoe WP SemiLight" panose="020B0402040204020203" pitchFamily="34" charset="0"/>
                <a:hlinkClick r:id="rId4"/>
              </a:rPr>
              <a:t> Windows 8</a:t>
            </a:r>
            <a:endParaRPr lang="es-ES" sz="2850" dirty="0">
              <a:latin typeface="Segoe WP SemiLight" panose="020B0402040204020203" pitchFamily="34" charset="0"/>
              <a:cs typeface="Segoe WP SemiLight" panose="020B0402040204020203" pitchFamily="34" charset="0"/>
            </a:endParaRPr>
          </a:p>
          <a:p>
            <a:r>
              <a:rPr lang="es-ES" sz="2850" dirty="0">
                <a:latin typeface="Segoe WP SemiLight" panose="020B0402040204020203" pitchFamily="34" charset="0"/>
                <a:cs typeface="Segoe WP SemiLight" panose="020B0402040204020203" pitchFamily="34" charset="0"/>
                <a:hlinkClick r:id="rId5"/>
              </a:rPr>
              <a:t>Consejos para pasar la certificación a la primera</a:t>
            </a:r>
            <a:endParaRPr lang="es-ES" sz="2850" dirty="0">
              <a:latin typeface="Segoe WP SemiLight" panose="020B0402040204020203" pitchFamily="34" charset="0"/>
              <a:cs typeface="Segoe WP SemiLight" panose="020B0402040204020203" pitchFamily="34" charset="0"/>
              <a:hlinkClick r:id="rId6"/>
            </a:endParaRPr>
          </a:p>
          <a:p>
            <a:r>
              <a:rPr lang="es-ES" sz="2850" dirty="0">
                <a:latin typeface="Segoe WP SemiLight" panose="020B0402040204020203" pitchFamily="34" charset="0"/>
                <a:cs typeface="Segoe WP SemiLight" panose="020B0402040204020203" pitchFamily="34" charset="0"/>
                <a:hlinkClick r:id="rId6"/>
              </a:rPr>
              <a:t>Centro de desarrollo de Windows 8 con tutoriales y ejemplos</a:t>
            </a:r>
            <a:endParaRPr lang="es-ES" sz="2850" dirty="0">
              <a:latin typeface="Segoe WP SemiLight" panose="020B0402040204020203" pitchFamily="34" charset="0"/>
              <a:cs typeface="Segoe WP SemiLight" panose="020B0402040204020203" pitchFamily="34" charset="0"/>
            </a:endParaRPr>
          </a:p>
          <a:p>
            <a:r>
              <a:rPr lang="es-ES" sz="2850" dirty="0">
                <a:latin typeface="Segoe WP SemiLight" panose="020B0402040204020203" pitchFamily="34" charset="0"/>
                <a:cs typeface="Segoe WP SemiLight" panose="020B0402040204020203" pitchFamily="34" charset="0"/>
                <a:hlinkClick r:id="rId7"/>
              </a:rPr>
              <a:t>Training Windows 8 UX Fundamentals</a:t>
            </a:r>
            <a:endParaRPr lang="es-ES" sz="2850" dirty="0">
              <a:latin typeface="Segoe WP SemiLight" panose="020B0402040204020203" pitchFamily="34" charset="0"/>
              <a:cs typeface="Segoe WP SemiLight" panose="020B0402040204020203" pitchFamily="34" charset="0"/>
            </a:endParaRPr>
          </a:p>
          <a:p>
            <a:r>
              <a:rPr lang="es-ES" sz="2850" dirty="0">
                <a:latin typeface="Segoe WP SemiLight" panose="020B0402040204020203" pitchFamily="34" charset="0"/>
                <a:cs typeface="Segoe WP SemiLight" panose="020B0402040204020203" pitchFamily="34" charset="0"/>
                <a:hlinkClick r:id="rId8"/>
              </a:rPr>
              <a:t>Training Windows 8 </a:t>
            </a:r>
            <a:r>
              <a:rPr lang="es-ES" sz="2850" dirty="0" err="1">
                <a:latin typeface="Segoe WP SemiLight" panose="020B0402040204020203" pitchFamily="34" charset="0"/>
                <a:cs typeface="Segoe WP SemiLight" panose="020B0402040204020203" pitchFamily="34" charset="0"/>
                <a:hlinkClick r:id="rId8"/>
              </a:rPr>
              <a:t>Developer</a:t>
            </a:r>
            <a:r>
              <a:rPr lang="es-ES" sz="2850" dirty="0">
                <a:latin typeface="Segoe WP SemiLight" panose="020B0402040204020203" pitchFamily="34" charset="0"/>
                <a:cs typeface="Segoe WP SemiLight" panose="020B0402040204020203" pitchFamily="34" charset="0"/>
                <a:hlinkClick r:id="rId8"/>
              </a:rPr>
              <a:t> Camp – Redmond</a:t>
            </a:r>
            <a:endParaRPr lang="es-ES" sz="2850" dirty="0">
              <a:latin typeface="Segoe WP SemiLight" panose="020B0402040204020203" pitchFamily="34" charset="0"/>
              <a:cs typeface="Segoe WP SemiLight" panose="020B0402040204020203" pitchFamily="34" charset="0"/>
            </a:endParaRPr>
          </a:p>
          <a:p>
            <a:r>
              <a:rPr lang="es-ES" sz="2850" dirty="0">
                <a:latin typeface="Segoe WP SemiLight" panose="020B0402040204020203" pitchFamily="34" charset="0"/>
                <a:cs typeface="Segoe WP SemiLight" panose="020B0402040204020203" pitchFamily="34" charset="0"/>
                <a:hlinkClick r:id="rId9"/>
              </a:rPr>
              <a:t>Introducción al desarrollo de aplicaciones estilo Windows 8</a:t>
            </a:r>
            <a:endParaRPr lang="es-ES" sz="2850" dirty="0">
              <a:latin typeface="Segoe WP SemiLight" panose="020B0402040204020203" pitchFamily="34" charset="0"/>
              <a:cs typeface="Segoe WP SemiLight" panose="020B0402040204020203" pitchFamily="34" charset="0"/>
            </a:endParaRPr>
          </a:p>
          <a:p>
            <a:r>
              <a:rPr lang="es-ES" sz="2850" dirty="0">
                <a:latin typeface="Segoe WP SemiLight" panose="020B0402040204020203" pitchFamily="34" charset="0"/>
                <a:cs typeface="Segoe WP SemiLight" panose="020B0402040204020203" pitchFamily="34" charset="0"/>
                <a:hlinkClick r:id="rId10"/>
              </a:rPr>
              <a:t>Actualmente desarrollo </a:t>
            </a:r>
            <a:r>
              <a:rPr lang="es-ES" sz="2850" dirty="0" err="1">
                <a:latin typeface="Segoe WP SemiLight" panose="020B0402040204020203" pitchFamily="34" charset="0"/>
                <a:cs typeface="Segoe WP SemiLight" panose="020B0402040204020203" pitchFamily="34" charset="0"/>
                <a:hlinkClick r:id="rId10"/>
              </a:rPr>
              <a:t>websites</a:t>
            </a:r>
            <a:endParaRPr lang="es-ES" sz="2850" dirty="0">
              <a:latin typeface="Segoe WP SemiLight" panose="020B0402040204020203" pitchFamily="34" charset="0"/>
              <a:cs typeface="Segoe WP SemiLight" panose="020B0402040204020203" pitchFamily="34" charset="0"/>
            </a:endParaRPr>
          </a:p>
          <a:p>
            <a:r>
              <a:rPr lang="es-ES" sz="2850" dirty="0">
                <a:latin typeface="Segoe WP SemiLight" panose="020B0402040204020203" pitchFamily="34" charset="0"/>
                <a:cs typeface="Segoe WP SemiLight" panose="020B0402040204020203" pitchFamily="34" charset="0"/>
                <a:hlinkClick r:id="rId11"/>
              </a:rPr>
              <a:t>Actualmente desarrollo con .NET</a:t>
            </a:r>
            <a:endParaRPr lang="es-ES" sz="2850" dirty="0">
              <a:latin typeface="Segoe WP SemiLight" panose="020B0402040204020203" pitchFamily="34" charset="0"/>
              <a:cs typeface="Segoe WP SemiLight" panose="020B0402040204020203" pitchFamily="34" charset="0"/>
            </a:endParaRPr>
          </a:p>
          <a:p>
            <a:r>
              <a:rPr lang="es-ES" sz="2850" dirty="0">
                <a:latin typeface="Segoe WP SemiLight" panose="020B0402040204020203" pitchFamily="34" charset="0"/>
                <a:cs typeface="Segoe WP SemiLight" panose="020B0402040204020203" pitchFamily="34" charset="0"/>
              </a:rPr>
              <a:t>Si actualmente desarrollas para </a:t>
            </a:r>
            <a:r>
              <a:rPr lang="es-ES" sz="2850" dirty="0" err="1">
                <a:latin typeface="Segoe WP SemiLight" panose="020B0402040204020203" pitchFamily="34" charset="0"/>
                <a:cs typeface="Segoe WP SemiLight" panose="020B0402040204020203" pitchFamily="34" charset="0"/>
              </a:rPr>
              <a:t>iOS</a:t>
            </a:r>
            <a:r>
              <a:rPr lang="es-ES" sz="2850" dirty="0">
                <a:latin typeface="Segoe WP SemiLight" panose="020B0402040204020203" pitchFamily="34" charset="0"/>
                <a:cs typeface="Segoe WP SemiLight" panose="020B0402040204020203" pitchFamily="34" charset="0"/>
              </a:rPr>
              <a:t>:</a:t>
            </a:r>
          </a:p>
          <a:p>
            <a:pPr lvl="1"/>
            <a:r>
              <a:rPr lang="es-ES" sz="2550" dirty="0">
                <a:latin typeface="Segoe WP SemiLight" panose="020B0402040204020203" pitchFamily="34" charset="0"/>
                <a:cs typeface="Segoe WP SemiLight" panose="020B0402040204020203" pitchFamily="34" charset="0"/>
                <a:hlinkClick r:id="rId12"/>
              </a:rPr>
              <a:t>Información para desarrolladores </a:t>
            </a:r>
            <a:r>
              <a:rPr lang="es-ES" sz="2550" dirty="0" err="1">
                <a:latin typeface="Segoe WP SemiLight" panose="020B0402040204020203" pitchFamily="34" charset="0"/>
                <a:cs typeface="Segoe WP SemiLight" panose="020B0402040204020203" pitchFamily="34" charset="0"/>
                <a:hlinkClick r:id="rId12"/>
              </a:rPr>
              <a:t>iOS</a:t>
            </a:r>
            <a:endParaRPr lang="es-ES" sz="2550" dirty="0">
              <a:latin typeface="Segoe WP SemiLight" panose="020B0402040204020203" pitchFamily="34" charset="0"/>
              <a:cs typeface="Segoe WP SemiLight" panose="020B0402040204020203" pitchFamily="34" charset="0"/>
            </a:endParaRPr>
          </a:p>
          <a:p>
            <a:pPr lvl="1"/>
            <a:r>
              <a:rPr lang="es-ES" sz="2550" dirty="0">
                <a:latin typeface="Segoe WP SemiLight" panose="020B0402040204020203" pitchFamily="34" charset="0"/>
                <a:cs typeface="Segoe WP SemiLight" panose="020B0402040204020203" pitchFamily="34" charset="0"/>
                <a:hlinkClick r:id="rId13"/>
              </a:rPr>
              <a:t>Windows Store App </a:t>
            </a:r>
            <a:r>
              <a:rPr lang="es-ES" sz="2550" dirty="0" err="1">
                <a:latin typeface="Segoe WP SemiLight" panose="020B0402040204020203" pitchFamily="34" charset="0"/>
                <a:cs typeface="Segoe WP SemiLight" panose="020B0402040204020203" pitchFamily="34" charset="0"/>
                <a:hlinkClick r:id="rId13"/>
              </a:rPr>
              <a:t>Development</a:t>
            </a:r>
            <a:r>
              <a:rPr lang="es-ES" sz="2550" dirty="0">
                <a:latin typeface="Segoe WP SemiLight" panose="020B0402040204020203" pitchFamily="34" charset="0"/>
                <a:cs typeface="Segoe WP SemiLight" panose="020B0402040204020203" pitchFamily="34" charset="0"/>
                <a:hlinkClick r:id="rId13"/>
              </a:rPr>
              <a:t> </a:t>
            </a:r>
            <a:r>
              <a:rPr lang="es-ES" sz="2550" dirty="0" err="1">
                <a:latin typeface="Segoe WP SemiLight" panose="020B0402040204020203" pitchFamily="34" charset="0"/>
                <a:cs typeface="Segoe WP SemiLight" panose="020B0402040204020203" pitchFamily="34" charset="0"/>
                <a:hlinkClick r:id="rId13"/>
              </a:rPr>
              <a:t>for</a:t>
            </a:r>
            <a:r>
              <a:rPr lang="es-ES" sz="2550" dirty="0">
                <a:latin typeface="Segoe WP SemiLight" panose="020B0402040204020203" pitchFamily="34" charset="0"/>
                <a:cs typeface="Segoe WP SemiLight" panose="020B0402040204020203" pitchFamily="34" charset="0"/>
                <a:hlinkClick r:id="rId13"/>
              </a:rPr>
              <a:t> </a:t>
            </a:r>
            <a:r>
              <a:rPr lang="es-ES" sz="2550" dirty="0" err="1">
                <a:latin typeface="Segoe WP SemiLight" panose="020B0402040204020203" pitchFamily="34" charset="0"/>
                <a:cs typeface="Segoe WP SemiLight" panose="020B0402040204020203" pitchFamily="34" charset="0"/>
                <a:hlinkClick r:id="rId13"/>
              </a:rPr>
              <a:t>iOS</a:t>
            </a:r>
            <a:r>
              <a:rPr lang="es-ES" sz="2550" dirty="0">
                <a:latin typeface="Segoe WP SemiLight" panose="020B0402040204020203" pitchFamily="34" charset="0"/>
                <a:cs typeface="Segoe WP SemiLight" panose="020B0402040204020203" pitchFamily="34" charset="0"/>
                <a:hlinkClick r:id="rId13"/>
              </a:rPr>
              <a:t> </a:t>
            </a:r>
            <a:r>
              <a:rPr lang="es-ES" sz="2550" dirty="0" err="1">
                <a:latin typeface="Segoe WP SemiLight" panose="020B0402040204020203" pitchFamily="34" charset="0"/>
                <a:cs typeface="Segoe WP SemiLight" panose="020B0402040204020203" pitchFamily="34" charset="0"/>
                <a:hlinkClick r:id="rId13"/>
              </a:rPr>
              <a:t>Developers</a:t>
            </a:r>
            <a:endParaRPr lang="es-ES" sz="2550" dirty="0">
              <a:latin typeface="Segoe WP SemiLight" panose="020B0402040204020203" pitchFamily="34" charset="0"/>
              <a:cs typeface="Segoe WP SemiLight" panose="020B0402040204020203" pitchFamily="34" charset="0"/>
            </a:endParaRPr>
          </a:p>
          <a:p>
            <a:pPr lvl="1"/>
            <a:r>
              <a:rPr lang="es-ES" sz="2550" dirty="0">
                <a:latin typeface="Segoe WP SemiLight" panose="020B0402040204020203" pitchFamily="34" charset="0"/>
                <a:cs typeface="Segoe WP SemiLight" panose="020B0402040204020203" pitchFamily="34" charset="0"/>
                <a:hlinkClick r:id="rId14"/>
              </a:rPr>
              <a:t>API </a:t>
            </a:r>
            <a:r>
              <a:rPr lang="es-ES" sz="2550" dirty="0" err="1">
                <a:latin typeface="Segoe WP SemiLight" panose="020B0402040204020203" pitchFamily="34" charset="0"/>
                <a:cs typeface="Segoe WP SemiLight" panose="020B0402040204020203" pitchFamily="34" charset="0"/>
                <a:hlinkClick r:id="rId14"/>
              </a:rPr>
              <a:t>Mapping</a:t>
            </a:r>
            <a:endParaRPr lang="es-ES" sz="2550" dirty="0">
              <a:latin typeface="Segoe WP SemiLight" panose="020B0402040204020203" pitchFamily="34" charset="0"/>
              <a:cs typeface="Segoe WP SemiLight" panose="020B0402040204020203" pitchFamily="34" charset="0"/>
            </a:endParaRPr>
          </a:p>
          <a:p>
            <a:r>
              <a:rPr lang="es-ES" sz="2850" dirty="0">
                <a:latin typeface="Segoe WP SemiLight" panose="020B0402040204020203" pitchFamily="34" charset="0"/>
                <a:cs typeface="Segoe WP SemiLight" panose="020B0402040204020203" pitchFamily="34" charset="0"/>
              </a:rPr>
              <a:t>Si actualmente desarrollas para </a:t>
            </a:r>
            <a:r>
              <a:rPr lang="es-ES" sz="2850" dirty="0" err="1">
                <a:latin typeface="Segoe WP SemiLight" panose="020B0402040204020203" pitchFamily="34" charset="0"/>
                <a:cs typeface="Segoe WP SemiLight" panose="020B0402040204020203" pitchFamily="34" charset="0"/>
              </a:rPr>
              <a:t>Android</a:t>
            </a:r>
            <a:r>
              <a:rPr lang="es-ES" sz="2850" dirty="0">
                <a:latin typeface="Segoe WP SemiLight" panose="020B0402040204020203" pitchFamily="34" charset="0"/>
                <a:cs typeface="Segoe WP SemiLight" panose="020B0402040204020203" pitchFamily="34" charset="0"/>
              </a:rPr>
              <a:t>:</a:t>
            </a:r>
          </a:p>
          <a:p>
            <a:pPr lvl="1"/>
            <a:r>
              <a:rPr lang="es-ES" sz="2550" dirty="0">
                <a:latin typeface="Segoe WP SemiLight" panose="020B0402040204020203" pitchFamily="34" charset="0"/>
                <a:cs typeface="Segoe WP SemiLight" panose="020B0402040204020203" pitchFamily="34" charset="0"/>
                <a:hlinkClick r:id="rId15"/>
              </a:rPr>
              <a:t>API </a:t>
            </a:r>
            <a:r>
              <a:rPr lang="es-ES" sz="2550" dirty="0" err="1">
                <a:latin typeface="Segoe WP SemiLight" panose="020B0402040204020203" pitchFamily="34" charset="0"/>
                <a:cs typeface="Segoe WP SemiLight" panose="020B0402040204020203" pitchFamily="34" charset="0"/>
                <a:hlinkClick r:id="rId15"/>
              </a:rPr>
              <a:t>Mapping</a:t>
            </a:r>
            <a:endParaRPr lang="es-ES" sz="2550" dirty="0">
              <a:latin typeface="Segoe WP SemiLight" panose="020B0402040204020203" pitchFamily="34" charset="0"/>
              <a:cs typeface="Segoe WP SemiLight" panose="020B0402040204020203" pitchFamily="34" charset="0"/>
            </a:endParaRPr>
          </a:p>
          <a:p>
            <a:endParaRPr lang="es-ES" dirty="0"/>
          </a:p>
        </p:txBody>
      </p:sp>
    </p:spTree>
    <p:extLst>
      <p:ext uri="{BB962C8B-B14F-4D97-AF65-F5344CB8AC3E}">
        <p14:creationId xmlns:p14="http://schemas.microsoft.com/office/powerpoint/2010/main" val="27906106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b="1" dirty="0" smtClean="0">
                <a:latin typeface="Bebas"/>
              </a:rPr>
              <a:t>Materiales Windows Phone</a:t>
            </a:r>
            <a:endParaRPr lang="es-ES" b="1" dirty="0">
              <a:latin typeface="Bebas"/>
            </a:endParaRPr>
          </a:p>
        </p:txBody>
      </p:sp>
      <p:sp>
        <p:nvSpPr>
          <p:cNvPr id="3" name="Content Placeholder 2"/>
          <p:cNvSpPr>
            <a:spLocks noGrp="1"/>
          </p:cNvSpPr>
          <p:nvPr>
            <p:ph idx="1"/>
          </p:nvPr>
        </p:nvSpPr>
        <p:spPr/>
        <p:txBody>
          <a:bodyPr>
            <a:normAutofit fontScale="85000" lnSpcReduction="20000"/>
          </a:bodyPr>
          <a:lstStyle/>
          <a:p>
            <a:r>
              <a:rPr lang="es-ES" dirty="0">
                <a:hlinkClick r:id="rId2"/>
              </a:rPr>
              <a:t>Centro de desarrollo de Windows Phone con tutoriales y ejemplos</a:t>
            </a:r>
            <a:endParaRPr lang="es-ES" dirty="0"/>
          </a:p>
          <a:p>
            <a:r>
              <a:rPr lang="es-ES" dirty="0">
                <a:hlinkClick r:id="rId3"/>
              </a:rPr>
              <a:t>Descarga del SDK de Windows Phone 8 y 7</a:t>
            </a:r>
            <a:endParaRPr lang="es-ES" dirty="0"/>
          </a:p>
          <a:p>
            <a:r>
              <a:rPr lang="es-ES" dirty="0">
                <a:hlinkClick r:id="rId4"/>
              </a:rPr>
              <a:t>Curso gratuito de desarrollo de </a:t>
            </a:r>
            <a:r>
              <a:rPr lang="es-ES" dirty="0" err="1">
                <a:hlinkClick r:id="rId4"/>
              </a:rPr>
              <a:t>apps</a:t>
            </a:r>
            <a:r>
              <a:rPr lang="es-ES" dirty="0">
                <a:hlinkClick r:id="rId4"/>
              </a:rPr>
              <a:t> para Windows Phone</a:t>
            </a:r>
            <a:r>
              <a:rPr lang="es-ES" dirty="0"/>
              <a:t> 8</a:t>
            </a:r>
          </a:p>
          <a:p>
            <a:r>
              <a:rPr lang="es-ES" dirty="0">
                <a:hlinkClick r:id="rId5"/>
              </a:rPr>
              <a:t>Windows Phone 8 Training Kit</a:t>
            </a:r>
            <a:endParaRPr lang="es-ES" dirty="0"/>
          </a:p>
          <a:p>
            <a:r>
              <a:rPr lang="es-ES" dirty="0">
                <a:hlinkClick r:id="rId6"/>
              </a:rPr>
              <a:t>Portar </a:t>
            </a:r>
            <a:r>
              <a:rPr lang="es-ES" dirty="0" err="1">
                <a:hlinkClick r:id="rId6"/>
              </a:rPr>
              <a:t>apps</a:t>
            </a:r>
            <a:r>
              <a:rPr lang="es-ES" dirty="0">
                <a:hlinkClick r:id="rId6"/>
              </a:rPr>
              <a:t> de Windows 8 a Windows Phone 8</a:t>
            </a:r>
            <a:endParaRPr lang="es-ES" dirty="0"/>
          </a:p>
          <a:p>
            <a:r>
              <a:rPr lang="es-ES" dirty="0">
                <a:hlinkClick r:id="rId7"/>
              </a:rPr>
              <a:t>Compartir código entre Windows Phone 7, Windows Phone 8 y Windows 8</a:t>
            </a:r>
            <a:endParaRPr lang="es-ES" dirty="0"/>
          </a:p>
          <a:p>
            <a:r>
              <a:rPr lang="es-ES" dirty="0"/>
              <a:t>Si actualmente desarrollas para </a:t>
            </a:r>
            <a:r>
              <a:rPr lang="es-ES" dirty="0" err="1"/>
              <a:t>iOS</a:t>
            </a:r>
            <a:r>
              <a:rPr lang="es-ES" dirty="0"/>
              <a:t>:</a:t>
            </a:r>
          </a:p>
          <a:p>
            <a:pPr lvl="1"/>
            <a:r>
              <a:rPr lang="es-ES" dirty="0">
                <a:hlinkClick r:id="rId8"/>
              </a:rPr>
              <a:t>API </a:t>
            </a:r>
            <a:r>
              <a:rPr lang="es-ES" dirty="0" err="1">
                <a:hlinkClick r:id="rId8"/>
              </a:rPr>
              <a:t>Mapping</a:t>
            </a:r>
            <a:r>
              <a:rPr lang="es-ES" dirty="0">
                <a:hlinkClick r:id="rId8"/>
              </a:rPr>
              <a:t> </a:t>
            </a:r>
            <a:r>
              <a:rPr lang="es-ES" dirty="0" err="1">
                <a:hlinkClick r:id="rId8"/>
              </a:rPr>
              <a:t>Tool</a:t>
            </a:r>
            <a:endParaRPr lang="es-ES" dirty="0"/>
          </a:p>
          <a:p>
            <a:r>
              <a:rPr lang="es-ES" dirty="0"/>
              <a:t>Si actualmente desarrollas para </a:t>
            </a:r>
            <a:r>
              <a:rPr lang="es-ES" dirty="0" err="1"/>
              <a:t>Android</a:t>
            </a:r>
            <a:endParaRPr lang="es-ES" dirty="0"/>
          </a:p>
          <a:p>
            <a:pPr lvl="1"/>
            <a:r>
              <a:rPr lang="es-ES" dirty="0">
                <a:hlinkClick r:id="rId9"/>
              </a:rPr>
              <a:t>API </a:t>
            </a:r>
            <a:r>
              <a:rPr lang="es-ES" dirty="0" err="1">
                <a:hlinkClick r:id="rId9"/>
              </a:rPr>
              <a:t>Mapping</a:t>
            </a:r>
            <a:r>
              <a:rPr lang="es-ES" dirty="0">
                <a:hlinkClick r:id="rId9"/>
              </a:rPr>
              <a:t> </a:t>
            </a:r>
            <a:r>
              <a:rPr lang="es-ES" dirty="0" err="1">
                <a:hlinkClick r:id="rId9"/>
              </a:rPr>
              <a:t>Tool</a:t>
            </a:r>
            <a:endParaRPr lang="es-ES" dirty="0"/>
          </a:p>
          <a:p>
            <a:r>
              <a:rPr lang="es-ES" dirty="0" smtClean="0"/>
              <a:t>Servicio </a:t>
            </a:r>
            <a:r>
              <a:rPr lang="es-ES" dirty="0"/>
              <a:t>de préstamo de dispositivos </a:t>
            </a:r>
            <a:endParaRPr lang="es-ES" dirty="0" smtClean="0"/>
          </a:p>
          <a:p>
            <a:pPr lvl="1"/>
            <a:r>
              <a:rPr lang="es-ES" dirty="0" smtClean="0">
                <a:hlinkClick r:id="rId10"/>
              </a:rPr>
              <a:t>Préstamo </a:t>
            </a:r>
            <a:r>
              <a:rPr lang="es-ES" dirty="0">
                <a:hlinkClick r:id="rId10"/>
              </a:rPr>
              <a:t>de dispositivos con Windows Phone 8</a:t>
            </a:r>
            <a:endParaRPr lang="es-ES" dirty="0"/>
          </a:p>
          <a:p>
            <a:pPr marL="0" indent="0">
              <a:buNone/>
            </a:pPr>
            <a:endParaRPr lang="es-ES" dirty="0"/>
          </a:p>
        </p:txBody>
      </p:sp>
    </p:spTree>
    <p:extLst>
      <p:ext uri="{BB962C8B-B14F-4D97-AF65-F5344CB8AC3E}">
        <p14:creationId xmlns:p14="http://schemas.microsoft.com/office/powerpoint/2010/main" val="1174202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b="1" dirty="0" smtClean="0">
                <a:latin typeface="Bebas"/>
              </a:rPr>
              <a:t>Materiales Windows </a:t>
            </a:r>
            <a:r>
              <a:rPr lang="es-ES" b="1" dirty="0" err="1" smtClean="0">
                <a:latin typeface="Bebas"/>
              </a:rPr>
              <a:t>Azure</a:t>
            </a:r>
            <a:endParaRPr lang="es-ES" b="1" dirty="0">
              <a:latin typeface="Bebas"/>
            </a:endParaRPr>
          </a:p>
        </p:txBody>
      </p:sp>
      <p:sp>
        <p:nvSpPr>
          <p:cNvPr id="3" name="Content Placeholder 2"/>
          <p:cNvSpPr>
            <a:spLocks noGrp="1"/>
          </p:cNvSpPr>
          <p:nvPr>
            <p:ph idx="1"/>
          </p:nvPr>
        </p:nvSpPr>
        <p:spPr/>
        <p:txBody>
          <a:bodyPr>
            <a:normAutofit/>
          </a:bodyPr>
          <a:lstStyle/>
          <a:p>
            <a:r>
              <a:rPr lang="es-ES" b="1" dirty="0" smtClean="0"/>
              <a:t>Herramientas</a:t>
            </a:r>
            <a:r>
              <a:rPr lang="es-ES" dirty="0" smtClean="0"/>
              <a:t>: </a:t>
            </a:r>
            <a:r>
              <a:rPr lang="es-ES" dirty="0" smtClean="0">
                <a:hlinkClick r:id="rId2"/>
              </a:rPr>
              <a:t>Herramientas </a:t>
            </a:r>
            <a:r>
              <a:rPr lang="es-ES" dirty="0">
                <a:hlinkClick r:id="rId2"/>
              </a:rPr>
              <a:t>para desarrollar (SDK)</a:t>
            </a:r>
            <a:endParaRPr lang="es-ES" dirty="0"/>
          </a:p>
          <a:p>
            <a:r>
              <a:rPr lang="es-ES" dirty="0"/>
              <a:t>Recursos de formación (demos, laboratorios) - </a:t>
            </a:r>
            <a:r>
              <a:rPr lang="es-ES" dirty="0">
                <a:hlinkClick r:id="rId3"/>
              </a:rPr>
              <a:t>Training Kit</a:t>
            </a:r>
            <a:endParaRPr lang="es-ES" dirty="0"/>
          </a:p>
          <a:p>
            <a:r>
              <a:rPr lang="es-ES" b="1" dirty="0"/>
              <a:t>Información</a:t>
            </a:r>
            <a:endParaRPr lang="es-ES" dirty="0"/>
          </a:p>
          <a:p>
            <a:pPr lvl="1"/>
            <a:r>
              <a:rPr lang="es-ES" dirty="0">
                <a:hlinkClick r:id="rId4"/>
              </a:rPr>
              <a:t>Paso a Paso </a:t>
            </a:r>
            <a:r>
              <a:rPr lang="es-ES" dirty="0" err="1">
                <a:hlinkClick r:id="rId4"/>
              </a:rPr>
              <a:t>Azure</a:t>
            </a:r>
            <a:r>
              <a:rPr lang="es-ES" dirty="0">
                <a:hlinkClick r:id="rId4"/>
              </a:rPr>
              <a:t> Mobile Services</a:t>
            </a:r>
            <a:endParaRPr lang="es-ES" dirty="0"/>
          </a:p>
          <a:p>
            <a:r>
              <a:rPr lang="es-ES" dirty="0"/>
              <a:t>Laboratorios </a:t>
            </a:r>
          </a:p>
          <a:p>
            <a:pPr lvl="1"/>
            <a:r>
              <a:rPr lang="es-ES" dirty="0">
                <a:hlinkClick r:id="rId5"/>
              </a:rPr>
              <a:t>Almacenar información de </a:t>
            </a:r>
            <a:r>
              <a:rPr lang="es-ES" dirty="0" err="1">
                <a:hlinkClick r:id="rId5"/>
              </a:rPr>
              <a:t>apps</a:t>
            </a:r>
            <a:r>
              <a:rPr lang="es-ES" dirty="0">
                <a:hlinkClick r:id="rId5"/>
              </a:rPr>
              <a:t> en la nube</a:t>
            </a:r>
            <a:endParaRPr lang="es-ES" dirty="0"/>
          </a:p>
          <a:p>
            <a:pPr lvl="1"/>
            <a:r>
              <a:rPr lang="es-ES" dirty="0">
                <a:hlinkClick r:id="rId6"/>
              </a:rPr>
              <a:t>Validar datos en servidor</a:t>
            </a:r>
            <a:endParaRPr lang="es-ES" dirty="0"/>
          </a:p>
          <a:p>
            <a:pPr lvl="1"/>
            <a:r>
              <a:rPr lang="es-ES" dirty="0">
                <a:hlinkClick r:id="rId7"/>
              </a:rPr>
              <a:t>Enviar notificaciones </a:t>
            </a:r>
            <a:r>
              <a:rPr lang="es-ES" dirty="0" err="1">
                <a:hlinkClick r:id="rId7"/>
              </a:rPr>
              <a:t>Push</a:t>
            </a:r>
            <a:r>
              <a:rPr lang="es-ES" dirty="0">
                <a:hlinkClick r:id="rId7"/>
              </a:rPr>
              <a:t> a dispositivos</a:t>
            </a:r>
            <a:endParaRPr lang="es-ES" dirty="0"/>
          </a:p>
          <a:p>
            <a:pPr lvl="1"/>
            <a:r>
              <a:rPr lang="es-ES" dirty="0">
                <a:hlinkClick r:id="rId8"/>
              </a:rPr>
              <a:t>Servicios de Autenticación (Google, Facebook, </a:t>
            </a:r>
            <a:r>
              <a:rPr lang="es-ES" dirty="0" err="1">
                <a:hlinkClick r:id="rId8"/>
              </a:rPr>
              <a:t>Twitter</a:t>
            </a:r>
            <a:r>
              <a:rPr lang="es-ES" dirty="0">
                <a:hlinkClick r:id="rId8"/>
              </a:rPr>
              <a:t> &amp; Microsoft)</a:t>
            </a:r>
            <a:endParaRPr lang="es-ES" dirty="0"/>
          </a:p>
          <a:p>
            <a:r>
              <a:rPr lang="es-ES" dirty="0">
                <a:hlinkClick r:id="rId9"/>
              </a:rPr>
              <a:t>Mobile </a:t>
            </a:r>
            <a:r>
              <a:rPr lang="es-ES" dirty="0" err="1">
                <a:hlinkClick r:id="rId9"/>
              </a:rPr>
              <a:t>Developer</a:t>
            </a:r>
            <a:r>
              <a:rPr lang="es-ES" dirty="0">
                <a:hlinkClick r:id="rId9"/>
              </a:rPr>
              <a:t> Center.</a:t>
            </a:r>
            <a:endParaRPr lang="es-ES" dirty="0"/>
          </a:p>
          <a:p>
            <a:pPr marL="0" indent="0">
              <a:buNone/>
            </a:pPr>
            <a:endParaRPr lang="es-ES" dirty="0"/>
          </a:p>
        </p:txBody>
      </p:sp>
    </p:spTree>
    <p:extLst>
      <p:ext uri="{BB962C8B-B14F-4D97-AF65-F5344CB8AC3E}">
        <p14:creationId xmlns:p14="http://schemas.microsoft.com/office/powerpoint/2010/main" val="3837679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TextBox 3"/>
          <p:cNvSpPr txBox="1"/>
          <p:nvPr/>
        </p:nvSpPr>
        <p:spPr>
          <a:xfrm>
            <a:off x="2801226" y="479605"/>
            <a:ext cx="10535771" cy="707886"/>
          </a:xfrm>
          <a:prstGeom prst="rect">
            <a:avLst/>
          </a:prstGeom>
          <a:solidFill>
            <a:schemeClr val="accent1">
              <a:alpha val="65098"/>
            </a:schemeClr>
          </a:solidFill>
          <a:ln>
            <a:noFill/>
          </a:ln>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4000" dirty="0" smtClean="0">
                <a:solidFill>
                  <a:srgbClr val="FFFFFF"/>
                </a:solidFill>
                <a:latin typeface="Segoe WP Light"/>
                <a:cs typeface="Segoe WP Light"/>
              </a:rPr>
              <a:t>Buena suerte!</a:t>
            </a:r>
          </a:p>
        </p:txBody>
      </p:sp>
    </p:spTree>
    <p:extLst>
      <p:ext uri="{BB962C8B-B14F-4D97-AF65-F5344CB8AC3E}">
        <p14:creationId xmlns:p14="http://schemas.microsoft.com/office/powerpoint/2010/main" val="1611681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57200" y="100931"/>
            <a:ext cx="8229600" cy="384721"/>
          </a:xfrm>
        </p:spPr>
        <p:txBody>
          <a:bodyPr/>
          <a:lstStyle/>
          <a:p>
            <a:r>
              <a:rPr lang="en-GB" dirty="0" smtClean="0">
                <a:latin typeface="Segoe WP"/>
                <a:cs typeface="Segoe WP"/>
              </a:rPr>
              <a:t>Agenda</a:t>
            </a:r>
            <a:endParaRPr lang="en-GB" dirty="0">
              <a:latin typeface="Segoe WP"/>
              <a:cs typeface="Segoe WP"/>
            </a:endParaRPr>
          </a:p>
        </p:txBody>
      </p:sp>
      <p:sp>
        <p:nvSpPr>
          <p:cNvPr id="14" name="Content Placeholder 13"/>
          <p:cNvSpPr>
            <a:spLocks noGrp="1"/>
          </p:cNvSpPr>
          <p:nvPr>
            <p:ph type="body" sz="quarter" idx="17"/>
          </p:nvPr>
        </p:nvSpPr>
        <p:spPr>
          <a:xfrm>
            <a:off x="457200" y="508601"/>
            <a:ext cx="8229600" cy="231775"/>
          </a:xfrm>
        </p:spPr>
        <p:txBody>
          <a:bodyPr>
            <a:normAutofit/>
          </a:bodyPr>
          <a:lstStyle/>
          <a:p>
            <a:r>
              <a:rPr lang="en-GB" dirty="0" err="1" smtClean="0">
                <a:latin typeface="Segoe WP"/>
                <a:cs typeface="Segoe WP"/>
              </a:rPr>
              <a:t>Megathon</a:t>
            </a:r>
            <a:r>
              <a:rPr lang="en-GB" dirty="0" smtClean="0">
                <a:latin typeface="Segoe WP"/>
                <a:cs typeface="Segoe WP"/>
              </a:rPr>
              <a:t> Windows 2013</a:t>
            </a:r>
          </a:p>
        </p:txBody>
      </p:sp>
      <p:sp>
        <p:nvSpPr>
          <p:cNvPr id="2" name="Text Placeholder 1"/>
          <p:cNvSpPr>
            <a:spLocks noGrp="1"/>
          </p:cNvSpPr>
          <p:nvPr>
            <p:ph type="body" sz="quarter" idx="22"/>
          </p:nvPr>
        </p:nvSpPr>
        <p:spPr>
          <a:xfrm>
            <a:off x="457199" y="884306"/>
            <a:ext cx="8301097" cy="4005205"/>
          </a:xfrm>
        </p:spPr>
        <p:txBody>
          <a:bodyPr/>
          <a:lstStyle/>
          <a:p>
            <a:r>
              <a:rPr lang="es-ES" sz="1100" dirty="0" err="1" smtClean="0"/>
              <a:t>Void</a:t>
            </a:r>
            <a:r>
              <a:rPr lang="es-ES" sz="1100" dirty="0" smtClean="0"/>
              <a:t> Friday()</a:t>
            </a:r>
          </a:p>
          <a:p>
            <a:r>
              <a:rPr lang="es-ES" sz="1100" dirty="0"/>
              <a:t>{</a:t>
            </a:r>
            <a:endParaRPr lang="es-ES" sz="1100" dirty="0" smtClean="0"/>
          </a:p>
          <a:p>
            <a:r>
              <a:rPr lang="es-ES" sz="1100" dirty="0" smtClean="0"/>
              <a:t>	</a:t>
            </a:r>
            <a:r>
              <a:rPr lang="es-ES" sz="1100" dirty="0" err="1" smtClean="0"/>
              <a:t>Megathon.Begin</a:t>
            </a:r>
            <a:r>
              <a:rPr lang="es-ES" sz="1100" dirty="0" smtClean="0"/>
              <a:t>();</a:t>
            </a:r>
          </a:p>
          <a:p>
            <a:r>
              <a:rPr lang="es-ES" sz="1100" dirty="0" smtClean="0"/>
              <a:t>	</a:t>
            </a:r>
            <a:r>
              <a:rPr lang="es-ES" sz="1100" dirty="0" err="1" smtClean="0"/>
              <a:t>Megathon.CreateGroups</a:t>
            </a:r>
            <a:r>
              <a:rPr lang="es-ES" sz="1100" dirty="0" smtClean="0"/>
              <a:t>();</a:t>
            </a:r>
          </a:p>
          <a:p>
            <a:r>
              <a:rPr lang="es-ES" sz="1100" dirty="0" smtClean="0"/>
              <a:t>	</a:t>
            </a:r>
            <a:r>
              <a:rPr lang="es-ES" sz="1100" dirty="0" err="1" smtClean="0"/>
              <a:t>Megathon.InitTalks</a:t>
            </a:r>
            <a:r>
              <a:rPr lang="es-ES" sz="1100" dirty="0" smtClean="0"/>
              <a:t>();</a:t>
            </a:r>
          </a:p>
          <a:p>
            <a:r>
              <a:rPr lang="en-GB" sz="1100" dirty="0" smtClean="0"/>
              <a:t>}</a:t>
            </a:r>
          </a:p>
          <a:p>
            <a:endParaRPr lang="en-GB" sz="1100" dirty="0"/>
          </a:p>
          <a:p>
            <a:r>
              <a:rPr lang="es-ES" sz="1100" dirty="0" smtClean="0"/>
              <a:t>V</a:t>
            </a:r>
            <a:r>
              <a:rPr lang="en-GB" sz="1100" dirty="0" err="1" smtClean="0"/>
              <a:t>oid</a:t>
            </a:r>
            <a:r>
              <a:rPr lang="en-GB" sz="1100" dirty="0" smtClean="0"/>
              <a:t> Saturday()</a:t>
            </a:r>
          </a:p>
          <a:p>
            <a:r>
              <a:rPr lang="en-GB" sz="1100" dirty="0" smtClean="0"/>
              <a:t>{</a:t>
            </a:r>
          </a:p>
          <a:p>
            <a:r>
              <a:rPr lang="en-GB" sz="1100" dirty="0" smtClean="0"/>
              <a:t>	</a:t>
            </a:r>
            <a:r>
              <a:rPr lang="en-GB" sz="1100" dirty="0" err="1" smtClean="0"/>
              <a:t>Megathon.Developers</a:t>
            </a:r>
            <a:r>
              <a:rPr lang="en-GB" sz="1100" dirty="0" smtClean="0"/>
              <a:t>(“</a:t>
            </a:r>
            <a:r>
              <a:rPr lang="en-GB" sz="1100" dirty="0" err="1" smtClean="0"/>
              <a:t>loseFingers</a:t>
            </a:r>
            <a:r>
              <a:rPr lang="en-GB" sz="1100" dirty="0" smtClean="0"/>
              <a:t>”);</a:t>
            </a:r>
          </a:p>
          <a:p>
            <a:r>
              <a:rPr lang="en-GB" sz="1100" dirty="0" smtClean="0"/>
              <a:t>}</a:t>
            </a:r>
          </a:p>
          <a:p>
            <a:endParaRPr lang="en-GB" sz="1100" dirty="0"/>
          </a:p>
          <a:p>
            <a:r>
              <a:rPr lang="en-GB" sz="1100" dirty="0" smtClean="0"/>
              <a:t>Void Sunday()</a:t>
            </a:r>
          </a:p>
          <a:p>
            <a:r>
              <a:rPr lang="en-GB" sz="1100" dirty="0" smtClean="0"/>
              <a:t>{</a:t>
            </a:r>
          </a:p>
          <a:p>
            <a:r>
              <a:rPr lang="en-GB" sz="1100" dirty="0"/>
              <a:t>	</a:t>
            </a:r>
            <a:r>
              <a:rPr lang="en-GB" sz="1100" dirty="0" err="1" smtClean="0"/>
              <a:t>Megathon.Developers</a:t>
            </a:r>
            <a:r>
              <a:rPr lang="en-GB" sz="1100" dirty="0" smtClean="0"/>
              <a:t>(“continue”);</a:t>
            </a:r>
          </a:p>
          <a:p>
            <a:r>
              <a:rPr lang="en-GB" sz="1100" dirty="0"/>
              <a:t>	</a:t>
            </a:r>
            <a:r>
              <a:rPr lang="en-GB" sz="1100" dirty="0" err="1" smtClean="0"/>
              <a:t>Megathon.Winners</a:t>
            </a:r>
            <a:r>
              <a:rPr lang="en-GB" sz="1100" dirty="0" smtClean="0"/>
              <a:t>();</a:t>
            </a:r>
          </a:p>
          <a:p>
            <a:r>
              <a:rPr lang="en-GB" sz="1100" dirty="0"/>
              <a:t>}</a:t>
            </a:r>
          </a:p>
        </p:txBody>
      </p:sp>
    </p:spTree>
    <p:extLst>
      <p:ext uri="{BB962C8B-B14F-4D97-AF65-F5344CB8AC3E}">
        <p14:creationId xmlns:p14="http://schemas.microsoft.com/office/powerpoint/2010/main" val="406447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1"/>
          </p:nvPr>
        </p:nvSpPr>
        <p:spPr>
          <a:xfrm>
            <a:off x="880533" y="2878662"/>
            <a:ext cx="7548503" cy="2257784"/>
          </a:xfrm>
        </p:spPr>
        <p:txBody>
          <a:bodyPr/>
          <a:lstStyle/>
          <a:p>
            <a:pPr marL="460375" lvl="1" indent="0">
              <a:buNone/>
            </a:pPr>
            <a:r>
              <a:rPr lang="es-ES_tradnl" dirty="0">
                <a:latin typeface="Segoe WP SemiLight"/>
                <a:cs typeface="Segoe WP SemiLight"/>
              </a:rPr>
              <a:t>El </a:t>
            </a:r>
            <a:r>
              <a:rPr lang="es-ES_tradnl" dirty="0" err="1">
                <a:latin typeface="Segoe WP SemiLight"/>
                <a:cs typeface="Segoe WP SemiLight"/>
              </a:rPr>
              <a:t>Megathon</a:t>
            </a:r>
            <a:r>
              <a:rPr lang="es-ES_tradnl" dirty="0">
                <a:latin typeface="Segoe WP SemiLight"/>
                <a:cs typeface="Segoe WP SemiLight"/>
              </a:rPr>
              <a:t> es un </a:t>
            </a:r>
            <a:r>
              <a:rPr lang="es-ES_tradnl" b="1" dirty="0">
                <a:latin typeface="Segoe WP SemiLight"/>
                <a:cs typeface="Segoe WP SemiLight"/>
              </a:rPr>
              <a:t>concurso</a:t>
            </a:r>
            <a:r>
              <a:rPr lang="es-ES_tradnl" dirty="0">
                <a:latin typeface="Segoe WP SemiLight"/>
                <a:cs typeface="Segoe WP SemiLight"/>
              </a:rPr>
              <a:t>, donde se formarán equipos de desarrollo el día 12 que deben presentar su aplicación el día 14. Durante el día 12 se darán algunas charlas presentando las características más importantes del ecosistema de Windows 8 y Windows </a:t>
            </a:r>
            <a:r>
              <a:rPr lang="es-ES_tradnl" dirty="0" err="1">
                <a:latin typeface="Segoe WP SemiLight"/>
                <a:cs typeface="Segoe WP SemiLight"/>
              </a:rPr>
              <a:t>Phone</a:t>
            </a:r>
            <a:r>
              <a:rPr lang="es-ES_tradnl" dirty="0">
                <a:latin typeface="Segoe WP SemiLight"/>
                <a:cs typeface="Segoe WP SemiLight"/>
              </a:rPr>
              <a:t>, pero los equipos pueden paralelizar la atención al curso con el desarrollo de su aplicación</a:t>
            </a:r>
            <a:r>
              <a:rPr lang="es-ES_tradnl" dirty="0" smtClean="0">
                <a:latin typeface="Segoe WP SemiLight"/>
                <a:cs typeface="Segoe WP SemiLight"/>
              </a:rPr>
              <a:t>.</a:t>
            </a:r>
          </a:p>
          <a:p>
            <a:pPr marL="460375" lvl="1" indent="0">
              <a:buNone/>
            </a:pPr>
            <a:endParaRPr lang="en-GB" dirty="0">
              <a:latin typeface="Segoe WP SemiLight"/>
              <a:cs typeface="Segoe WP SemiLight"/>
            </a:endParaRPr>
          </a:p>
        </p:txBody>
      </p:sp>
      <p:sp>
        <p:nvSpPr>
          <p:cNvPr id="7" name="Title 4"/>
          <p:cNvSpPr>
            <a:spLocks noGrp="1" noChangeAspect="1"/>
          </p:cNvSpPr>
          <p:nvPr>
            <p:ph type="title"/>
          </p:nvPr>
        </p:nvSpPr>
        <p:spPr>
          <a:xfrm>
            <a:off x="457200" y="401955"/>
            <a:ext cx="8229600" cy="384721"/>
          </a:xfrm>
        </p:spPr>
        <p:txBody>
          <a:bodyPr/>
          <a:lstStyle/>
          <a:p>
            <a:r>
              <a:rPr lang="en-GB" dirty="0" smtClean="0"/>
              <a:t>¿</a:t>
            </a:r>
            <a:r>
              <a:rPr lang="en-GB" dirty="0" err="1" smtClean="0"/>
              <a:t>Megathon</a:t>
            </a:r>
            <a:r>
              <a:rPr lang="en-GB" dirty="0" smtClean="0"/>
              <a:t>?</a:t>
            </a:r>
            <a:endParaRPr lang="en-GB" b="1"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13185" y="952702"/>
            <a:ext cx="5110309" cy="17999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0090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0248" y="281706"/>
            <a:ext cx="3431999" cy="884265"/>
          </a:xfrm>
          <a:prstGeom prst="rect">
            <a:avLst/>
          </a:prstGeom>
        </p:spPr>
      </p:pic>
      <p:pic>
        <p:nvPicPr>
          <p:cNvPr id="11" name="Picture 10"/>
          <p:cNvPicPr>
            <a:picLocks noChangeAspect="1"/>
          </p:cNvPicPr>
          <p:nvPr/>
        </p:nvPicPr>
        <p:blipFill>
          <a:blip r:embed="rId4"/>
          <a:stretch>
            <a:fillRect/>
          </a:stretch>
        </p:blipFill>
        <p:spPr>
          <a:xfrm>
            <a:off x="289012" y="215250"/>
            <a:ext cx="4136231" cy="935035"/>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568" y="1437338"/>
            <a:ext cx="1982676" cy="536622"/>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50010" y="1504962"/>
            <a:ext cx="2645309" cy="590369"/>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00870" y="1132084"/>
            <a:ext cx="861603" cy="867091"/>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91061" y="1224118"/>
            <a:ext cx="754047" cy="754047"/>
          </a:xfrm>
          <a:prstGeom prst="rect">
            <a:avLst/>
          </a:prstGeom>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89012" y="1973960"/>
            <a:ext cx="1716434" cy="459494"/>
          </a:xfrm>
          <a:prstGeom prst="rect">
            <a:avLst/>
          </a:prstGeom>
        </p:spPr>
      </p:pic>
      <p:pic>
        <p:nvPicPr>
          <p:cNvPr id="18" name="Picture 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46631" y="3642751"/>
            <a:ext cx="893195" cy="706353"/>
          </a:xfrm>
          <a:prstGeom prst="rect">
            <a:avLst/>
          </a:prstGeom>
        </p:spPr>
      </p:pic>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78861" y="3145784"/>
            <a:ext cx="5363809" cy="1005714"/>
          </a:xfrm>
          <a:prstGeom prst="rect">
            <a:avLst/>
          </a:prstGeom>
        </p:spPr>
      </p:pic>
      <p:pic>
        <p:nvPicPr>
          <p:cNvPr id="21" name="Picture 2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813363" y="2247602"/>
            <a:ext cx="745910" cy="745910"/>
          </a:xfrm>
          <a:prstGeom prst="rect">
            <a:avLst/>
          </a:prstGeom>
        </p:spPr>
      </p:pic>
      <p:pic>
        <p:nvPicPr>
          <p:cNvPr id="22"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23973" y="1555317"/>
            <a:ext cx="780483" cy="489657"/>
          </a:xfrm>
          <a:prstGeom prst="rect">
            <a:avLst/>
          </a:prstGeom>
        </p:spPr>
      </p:pic>
      <p:pic>
        <p:nvPicPr>
          <p:cNvPr id="23" name="Picture 2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3796" y="3145784"/>
            <a:ext cx="1061794" cy="1061794"/>
          </a:xfrm>
          <a:prstGeom prst="rect">
            <a:avLst/>
          </a:prstGeom>
        </p:spPr>
      </p:pic>
      <p:pic>
        <p:nvPicPr>
          <p:cNvPr id="24" name="Picture 2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519141" y="2455020"/>
            <a:ext cx="1652806" cy="1199096"/>
          </a:xfrm>
          <a:prstGeom prst="rect">
            <a:avLst/>
          </a:prstGeom>
        </p:spPr>
      </p:pic>
      <p:pic>
        <p:nvPicPr>
          <p:cNvPr id="25" name="Picture 2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214132" y="4242714"/>
            <a:ext cx="1756961" cy="550514"/>
          </a:xfrm>
          <a:prstGeom prst="rect">
            <a:avLst/>
          </a:prstGeom>
        </p:spPr>
      </p:pic>
      <p:pic>
        <p:nvPicPr>
          <p:cNvPr id="3" name="Picture 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52192" y="2122097"/>
            <a:ext cx="2350008" cy="854964"/>
          </a:xfrm>
          <a:prstGeom prst="rect">
            <a:avLst/>
          </a:prstGeom>
        </p:spPr>
      </p:pic>
      <p:pic>
        <p:nvPicPr>
          <p:cNvPr id="4" name="Picture 3"/>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5447" y="2627173"/>
            <a:ext cx="2378197" cy="342903"/>
          </a:xfrm>
          <a:prstGeom prst="rect">
            <a:avLst/>
          </a:prstGeom>
        </p:spPr>
      </p:pic>
      <p:pic>
        <p:nvPicPr>
          <p:cNvPr id="5" name="Picture 4"/>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846676" y="4614098"/>
            <a:ext cx="2735077" cy="461631"/>
          </a:xfrm>
          <a:prstGeom prst="rect">
            <a:avLst/>
          </a:prstGeom>
        </p:spPr>
      </p:pic>
      <p:pic>
        <p:nvPicPr>
          <p:cNvPr id="6" name="Picture 5"/>
          <p:cNvPicPr>
            <a:picLocks noChangeAspect="1"/>
          </p:cNvPicPr>
          <p:nvPr/>
        </p:nvPicPr>
        <p:blipFill>
          <a:blip r:embed="rId20"/>
          <a:stretch>
            <a:fillRect/>
          </a:stretch>
        </p:blipFill>
        <p:spPr>
          <a:xfrm>
            <a:off x="3078085" y="1992162"/>
            <a:ext cx="2043113" cy="678656"/>
          </a:xfrm>
          <a:prstGeom prst="rect">
            <a:avLst/>
          </a:prstGeom>
        </p:spPr>
      </p:pic>
      <p:pic>
        <p:nvPicPr>
          <p:cNvPr id="7" name="Picture 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255179" y="4361587"/>
            <a:ext cx="1338379" cy="743544"/>
          </a:xfrm>
          <a:prstGeom prst="rect">
            <a:avLst/>
          </a:prstGeom>
        </p:spPr>
      </p:pic>
      <p:pic>
        <p:nvPicPr>
          <p:cNvPr id="8" name="Picture 7"/>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5286221" y="4094548"/>
            <a:ext cx="1622082" cy="474098"/>
          </a:xfrm>
          <a:prstGeom prst="rect">
            <a:avLst/>
          </a:prstGeom>
        </p:spPr>
      </p:pic>
      <p:pic>
        <p:nvPicPr>
          <p:cNvPr id="9" name="Picture 8"/>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714066" y="4163110"/>
            <a:ext cx="901976" cy="901976"/>
          </a:xfrm>
          <a:prstGeom prst="rect">
            <a:avLst/>
          </a:prstGeom>
        </p:spPr>
      </p:pic>
      <p:pic>
        <p:nvPicPr>
          <p:cNvPr id="10" name="Picture 9"/>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135046" y="3124997"/>
            <a:ext cx="1438257" cy="1047287"/>
          </a:xfrm>
          <a:prstGeom prst="rect">
            <a:avLst/>
          </a:prstGeom>
        </p:spPr>
      </p:pic>
      <p:pic>
        <p:nvPicPr>
          <p:cNvPr id="19" name="Picture 18"/>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307251" y="4234901"/>
            <a:ext cx="798569" cy="805514"/>
          </a:xfrm>
          <a:prstGeom prst="rect">
            <a:avLst/>
          </a:prstGeom>
        </p:spPr>
      </p:pic>
      <p:pic>
        <p:nvPicPr>
          <p:cNvPr id="26" name="Picture 25"/>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75229" y="4331597"/>
            <a:ext cx="710683" cy="710683"/>
          </a:xfrm>
          <a:prstGeom prst="rect">
            <a:avLst/>
          </a:prstGeom>
        </p:spPr>
      </p:pic>
    </p:spTree>
    <p:extLst>
      <p:ext uri="{BB962C8B-B14F-4D97-AF65-F5344CB8AC3E}">
        <p14:creationId xmlns:p14="http://schemas.microsoft.com/office/powerpoint/2010/main" val="3738515006"/>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04759" y="170466"/>
            <a:ext cx="6457950" cy="1745093"/>
          </a:xfrm>
          <a:prstGeom prst="rect">
            <a:avLst/>
          </a:prstGeom>
          <a:noFill/>
        </p:spPr>
        <p:txBody>
          <a:bodyPr wrap="square" lIns="137160" tIns="109728" rIns="137160" bIns="109728" rtlCol="0">
            <a:spAutoFit/>
          </a:bodyPr>
          <a:lstStyle/>
          <a:p>
            <a:r>
              <a:rPr lang="en-US" sz="4950" dirty="0">
                <a:solidFill>
                  <a:schemeClr val="accent1"/>
                </a:solidFill>
                <a:latin typeface="+mj-lt"/>
              </a:rPr>
              <a:t>Coordinadores de </a:t>
            </a:r>
            <a:r>
              <a:rPr lang="en-US" sz="4950" dirty="0" err="1" smtClean="0">
                <a:solidFill>
                  <a:schemeClr val="accent1"/>
                </a:solidFill>
                <a:latin typeface="+mj-lt"/>
              </a:rPr>
              <a:t>Sevilla</a:t>
            </a:r>
            <a:endParaRPr lang="en-US" sz="4950" dirty="0">
              <a:solidFill>
                <a:schemeClr val="accent1"/>
              </a:solidFill>
              <a:latin typeface="+mj-lt"/>
            </a:endParaRPr>
          </a:p>
        </p:txBody>
      </p:sp>
      <p:sp>
        <p:nvSpPr>
          <p:cNvPr id="3" name="TextBox 2"/>
          <p:cNvSpPr txBox="1"/>
          <p:nvPr/>
        </p:nvSpPr>
        <p:spPr>
          <a:xfrm>
            <a:off x="775252" y="1972681"/>
            <a:ext cx="8130209" cy="1468094"/>
          </a:xfrm>
          <a:prstGeom prst="rect">
            <a:avLst/>
          </a:prstGeom>
          <a:noFill/>
        </p:spPr>
        <p:txBody>
          <a:bodyPr wrap="square" lIns="137160" tIns="109728" rIns="137160" bIns="109728" rtlCol="0">
            <a:spAutoFit/>
          </a:bodyPr>
          <a:lstStyle/>
          <a:p>
            <a:r>
              <a:rPr lang="en-US" sz="4050" b="1" dirty="0">
                <a:solidFill>
                  <a:schemeClr val="tx1">
                    <a:lumMod val="50000"/>
                  </a:schemeClr>
                </a:solidFill>
                <a:latin typeface="Segoe WP SemiLight" panose="020B0402040204020203" pitchFamily="34" charset="0"/>
                <a:cs typeface="Segoe WP SemiLight" panose="020B0402040204020203" pitchFamily="34" charset="0"/>
              </a:rPr>
              <a:t>Javier </a:t>
            </a:r>
            <a:r>
              <a:rPr lang="en-US" sz="4050" b="1" dirty="0" smtClean="0">
                <a:solidFill>
                  <a:schemeClr val="tx1">
                    <a:lumMod val="50000"/>
                  </a:schemeClr>
                </a:solidFill>
                <a:latin typeface="Segoe WP SemiLight" panose="020B0402040204020203" pitchFamily="34" charset="0"/>
                <a:cs typeface="Segoe WP SemiLight" panose="020B0402040204020203" pitchFamily="34" charset="0"/>
              </a:rPr>
              <a:t>Suárez. </a:t>
            </a:r>
            <a:r>
              <a:rPr lang="en-US" sz="4050" b="1" dirty="0" smtClean="0">
                <a:solidFill>
                  <a:schemeClr val="tx1">
                    <a:lumMod val="50000"/>
                  </a:schemeClr>
                </a:solidFill>
                <a:latin typeface="Segoe WP SemiLight" panose="020B0402040204020203" pitchFamily="34" charset="0"/>
                <a:cs typeface="Segoe WP SemiLight" panose="020B0402040204020203" pitchFamily="34" charset="0"/>
              </a:rPr>
              <a:t>	@</a:t>
            </a:r>
            <a:r>
              <a:rPr lang="en-US" sz="4050" b="1" dirty="0" err="1" smtClean="0">
                <a:solidFill>
                  <a:schemeClr val="tx1">
                    <a:lumMod val="50000"/>
                  </a:schemeClr>
                </a:solidFill>
                <a:latin typeface="Segoe WP SemiLight" panose="020B0402040204020203" pitchFamily="34" charset="0"/>
                <a:cs typeface="Segoe WP SemiLight" panose="020B0402040204020203" pitchFamily="34" charset="0"/>
              </a:rPr>
              <a:t>jsuarezruiz</a:t>
            </a:r>
            <a:endParaRPr lang="en-US" sz="4050" b="1" dirty="0" smtClean="0">
              <a:solidFill>
                <a:schemeClr val="tx1">
                  <a:lumMod val="50000"/>
                </a:schemeClr>
              </a:solidFill>
              <a:latin typeface="Segoe WP SemiLight" panose="020B0402040204020203" pitchFamily="34" charset="0"/>
              <a:cs typeface="Segoe WP SemiLight" panose="020B0402040204020203" pitchFamily="34" charset="0"/>
            </a:endParaRPr>
          </a:p>
          <a:p>
            <a:r>
              <a:rPr lang="en-US" sz="4050" b="1" dirty="0" smtClean="0">
                <a:solidFill>
                  <a:schemeClr val="tx1">
                    <a:lumMod val="50000"/>
                  </a:schemeClr>
                </a:solidFill>
                <a:latin typeface="Segoe WP SemiLight" panose="020B0402040204020203" pitchFamily="34" charset="0"/>
                <a:cs typeface="Segoe WP SemiLight" panose="020B0402040204020203" pitchFamily="34" charset="0"/>
              </a:rPr>
              <a:t>Pablo </a:t>
            </a:r>
            <a:r>
              <a:rPr lang="en-US" sz="4050" b="1" dirty="0" err="1" smtClean="0">
                <a:solidFill>
                  <a:schemeClr val="tx1">
                    <a:lumMod val="50000"/>
                  </a:schemeClr>
                </a:solidFill>
                <a:latin typeface="Segoe WP SemiLight" panose="020B0402040204020203" pitchFamily="34" charset="0"/>
                <a:cs typeface="Segoe WP SemiLight" panose="020B0402040204020203" pitchFamily="34" charset="0"/>
              </a:rPr>
              <a:t>Escribano</a:t>
            </a:r>
            <a:r>
              <a:rPr lang="en-US" sz="4050" b="1" dirty="0" smtClean="0">
                <a:solidFill>
                  <a:schemeClr val="tx1">
                    <a:lumMod val="50000"/>
                  </a:schemeClr>
                </a:solidFill>
                <a:latin typeface="Segoe WP SemiLight" panose="020B0402040204020203" pitchFamily="34" charset="0"/>
                <a:cs typeface="Segoe WP SemiLight" panose="020B0402040204020203" pitchFamily="34" charset="0"/>
              </a:rPr>
              <a:t>	@</a:t>
            </a:r>
            <a:r>
              <a:rPr lang="en-US" sz="4050" b="1" dirty="0" err="1" smtClean="0">
                <a:solidFill>
                  <a:schemeClr val="tx1">
                    <a:lumMod val="50000"/>
                  </a:schemeClr>
                </a:solidFill>
                <a:latin typeface="Segoe WP SemiLight" panose="020B0402040204020203" pitchFamily="34" charset="0"/>
                <a:cs typeface="Segoe WP SemiLight" panose="020B0402040204020203" pitchFamily="34" charset="0"/>
              </a:rPr>
              <a:t>PaulEscrivian</a:t>
            </a:r>
            <a:endParaRPr lang="en-US" sz="4050" b="1" dirty="0">
              <a:solidFill>
                <a:schemeClr val="tx1">
                  <a:lumMod val="50000"/>
                </a:schemeClr>
              </a:solidFill>
              <a:latin typeface="Segoe WP SemiLight" panose="020B0402040204020203" pitchFamily="34" charset="0"/>
              <a:cs typeface="Segoe WP SemiLight" panose="020B0402040204020203" pitchFamily="34" charset="0"/>
            </a:endParaRPr>
          </a:p>
        </p:txBody>
      </p:sp>
    </p:spTree>
    <p:extLst>
      <p:ext uri="{BB962C8B-B14F-4D97-AF65-F5344CB8AC3E}">
        <p14:creationId xmlns:p14="http://schemas.microsoft.com/office/powerpoint/2010/main" val="4157030574"/>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04759" y="170466"/>
            <a:ext cx="6457950" cy="983346"/>
          </a:xfrm>
          <a:prstGeom prst="rect">
            <a:avLst/>
          </a:prstGeom>
          <a:noFill/>
        </p:spPr>
        <p:txBody>
          <a:bodyPr wrap="square" lIns="137160" tIns="109728" rIns="137160" bIns="109728" rtlCol="0">
            <a:spAutoFit/>
          </a:bodyPr>
          <a:lstStyle/>
          <a:p>
            <a:r>
              <a:rPr lang="en-US" sz="4950" dirty="0" err="1" smtClean="0">
                <a:solidFill>
                  <a:schemeClr val="accent1"/>
                </a:solidFill>
                <a:latin typeface="+mj-lt"/>
              </a:rPr>
              <a:t>Mentores</a:t>
            </a:r>
            <a:r>
              <a:rPr lang="en-US" sz="4950" dirty="0" smtClean="0">
                <a:solidFill>
                  <a:schemeClr val="accent1"/>
                </a:solidFill>
                <a:latin typeface="+mj-lt"/>
              </a:rPr>
              <a:t> de </a:t>
            </a:r>
            <a:r>
              <a:rPr lang="en-US" sz="4950" dirty="0" err="1" smtClean="0">
                <a:solidFill>
                  <a:schemeClr val="accent1"/>
                </a:solidFill>
                <a:latin typeface="+mj-lt"/>
              </a:rPr>
              <a:t>Sevilla</a:t>
            </a:r>
            <a:endParaRPr lang="en-US" sz="4950" dirty="0">
              <a:solidFill>
                <a:schemeClr val="accent1"/>
              </a:solidFill>
              <a:latin typeface="+mj-lt"/>
            </a:endParaRPr>
          </a:p>
        </p:txBody>
      </p:sp>
      <p:sp>
        <p:nvSpPr>
          <p:cNvPr id="3" name="TextBox 2"/>
          <p:cNvSpPr txBox="1"/>
          <p:nvPr/>
        </p:nvSpPr>
        <p:spPr>
          <a:xfrm>
            <a:off x="775252" y="1972681"/>
            <a:ext cx="8130209" cy="1468094"/>
          </a:xfrm>
          <a:prstGeom prst="rect">
            <a:avLst/>
          </a:prstGeom>
          <a:noFill/>
        </p:spPr>
        <p:txBody>
          <a:bodyPr wrap="square" lIns="137160" tIns="109728" rIns="137160" bIns="109728" rtlCol="0">
            <a:spAutoFit/>
          </a:bodyPr>
          <a:lstStyle/>
          <a:p>
            <a:r>
              <a:rPr lang="en-US" sz="4050" b="1" dirty="0">
                <a:solidFill>
                  <a:schemeClr val="tx1">
                    <a:lumMod val="50000"/>
                  </a:schemeClr>
                </a:solidFill>
                <a:latin typeface="Segoe WP SemiLight" panose="020B0402040204020203" pitchFamily="34" charset="0"/>
                <a:cs typeface="Segoe WP SemiLight" panose="020B0402040204020203" pitchFamily="34" charset="0"/>
              </a:rPr>
              <a:t>Javier </a:t>
            </a:r>
            <a:r>
              <a:rPr lang="en-US" sz="4050" b="1" dirty="0" smtClean="0">
                <a:solidFill>
                  <a:schemeClr val="tx1">
                    <a:lumMod val="50000"/>
                  </a:schemeClr>
                </a:solidFill>
                <a:latin typeface="Segoe WP SemiLight" panose="020B0402040204020203" pitchFamily="34" charset="0"/>
                <a:cs typeface="Segoe WP SemiLight" panose="020B0402040204020203" pitchFamily="34" charset="0"/>
              </a:rPr>
              <a:t>Suárez. </a:t>
            </a:r>
            <a:r>
              <a:rPr lang="en-US" sz="4050" b="1" dirty="0" smtClean="0">
                <a:solidFill>
                  <a:schemeClr val="tx1">
                    <a:lumMod val="50000"/>
                  </a:schemeClr>
                </a:solidFill>
                <a:latin typeface="Segoe WP SemiLight" panose="020B0402040204020203" pitchFamily="34" charset="0"/>
                <a:cs typeface="Segoe WP SemiLight" panose="020B0402040204020203" pitchFamily="34" charset="0"/>
              </a:rPr>
              <a:t>	@</a:t>
            </a:r>
            <a:r>
              <a:rPr lang="en-US" sz="4050" b="1" dirty="0" err="1" smtClean="0">
                <a:solidFill>
                  <a:schemeClr val="tx1">
                    <a:lumMod val="50000"/>
                  </a:schemeClr>
                </a:solidFill>
                <a:latin typeface="Segoe WP SemiLight" panose="020B0402040204020203" pitchFamily="34" charset="0"/>
                <a:cs typeface="Segoe WP SemiLight" panose="020B0402040204020203" pitchFamily="34" charset="0"/>
              </a:rPr>
              <a:t>jsuarezruiz</a:t>
            </a:r>
            <a:endParaRPr lang="en-US" sz="4050" b="1" dirty="0" smtClean="0">
              <a:solidFill>
                <a:schemeClr val="tx1">
                  <a:lumMod val="50000"/>
                </a:schemeClr>
              </a:solidFill>
              <a:latin typeface="Segoe WP SemiLight" panose="020B0402040204020203" pitchFamily="34" charset="0"/>
              <a:cs typeface="Segoe WP SemiLight" panose="020B0402040204020203" pitchFamily="34" charset="0"/>
            </a:endParaRPr>
          </a:p>
          <a:p>
            <a:r>
              <a:rPr lang="en-US" sz="4050" b="1" dirty="0" smtClean="0">
                <a:solidFill>
                  <a:schemeClr val="tx1">
                    <a:lumMod val="50000"/>
                  </a:schemeClr>
                </a:solidFill>
                <a:latin typeface="Segoe WP SemiLight" panose="020B0402040204020203" pitchFamily="34" charset="0"/>
                <a:cs typeface="Segoe WP SemiLight" panose="020B0402040204020203" pitchFamily="34" charset="0"/>
              </a:rPr>
              <a:t>Marcos </a:t>
            </a:r>
            <a:r>
              <a:rPr lang="en-US" sz="4050" b="1" dirty="0" smtClean="0">
                <a:solidFill>
                  <a:schemeClr val="tx1">
                    <a:lumMod val="50000"/>
                  </a:schemeClr>
                </a:solidFill>
                <a:latin typeface="Segoe WP SemiLight" panose="020B0402040204020203" pitchFamily="34" charset="0"/>
                <a:cs typeface="Segoe WP SemiLight" panose="020B0402040204020203" pitchFamily="34" charset="0"/>
              </a:rPr>
              <a:t>Cobeña	@</a:t>
            </a:r>
            <a:r>
              <a:rPr lang="en-US" sz="4050" b="1" dirty="0" err="1" smtClean="0">
                <a:solidFill>
                  <a:schemeClr val="tx1">
                    <a:lumMod val="50000"/>
                  </a:schemeClr>
                </a:solidFill>
                <a:latin typeface="Segoe WP SemiLight" panose="020B0402040204020203" pitchFamily="34" charset="0"/>
                <a:cs typeface="Segoe WP SemiLight" panose="020B0402040204020203" pitchFamily="34" charset="0"/>
              </a:rPr>
              <a:t>mcoñenas</a:t>
            </a:r>
            <a:endParaRPr lang="en-US" sz="4050" b="1" dirty="0">
              <a:solidFill>
                <a:schemeClr val="tx1">
                  <a:lumMod val="50000"/>
                </a:schemeClr>
              </a:solidFill>
              <a:latin typeface="Segoe WP SemiLight" panose="020B0402040204020203" pitchFamily="34" charset="0"/>
              <a:cs typeface="Segoe WP SemiLight" panose="020B0402040204020203" pitchFamily="34" charset="0"/>
            </a:endParaRPr>
          </a:p>
        </p:txBody>
      </p:sp>
    </p:spTree>
    <p:extLst>
      <p:ext uri="{BB962C8B-B14F-4D97-AF65-F5344CB8AC3E}">
        <p14:creationId xmlns:p14="http://schemas.microsoft.com/office/powerpoint/2010/main" val="1672521836"/>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04759" y="170466"/>
            <a:ext cx="6457950" cy="983346"/>
          </a:xfrm>
          <a:prstGeom prst="rect">
            <a:avLst/>
          </a:prstGeom>
          <a:noFill/>
        </p:spPr>
        <p:txBody>
          <a:bodyPr wrap="square" lIns="137160" tIns="109728" rIns="137160" bIns="109728" rtlCol="0">
            <a:spAutoFit/>
          </a:bodyPr>
          <a:lstStyle/>
          <a:p>
            <a:r>
              <a:rPr lang="en-US" sz="4950" dirty="0" err="1" smtClean="0">
                <a:solidFill>
                  <a:schemeClr val="accent1"/>
                </a:solidFill>
                <a:latin typeface="+mj-lt"/>
              </a:rPr>
              <a:t>Ponentes</a:t>
            </a:r>
            <a:r>
              <a:rPr lang="en-US" sz="4950" dirty="0" smtClean="0">
                <a:solidFill>
                  <a:schemeClr val="accent1"/>
                </a:solidFill>
                <a:latin typeface="+mj-lt"/>
              </a:rPr>
              <a:t> </a:t>
            </a:r>
            <a:r>
              <a:rPr lang="en-US" sz="4950" dirty="0" smtClean="0">
                <a:solidFill>
                  <a:schemeClr val="accent1"/>
                </a:solidFill>
                <a:latin typeface="+mj-lt"/>
              </a:rPr>
              <a:t>de </a:t>
            </a:r>
            <a:r>
              <a:rPr lang="en-US" sz="4950" dirty="0" err="1" smtClean="0">
                <a:solidFill>
                  <a:schemeClr val="accent1"/>
                </a:solidFill>
                <a:latin typeface="+mj-lt"/>
              </a:rPr>
              <a:t>Sevilla</a:t>
            </a:r>
            <a:endParaRPr lang="en-US" sz="4950" dirty="0">
              <a:solidFill>
                <a:schemeClr val="accent1"/>
              </a:solidFill>
              <a:latin typeface="+mj-lt"/>
            </a:endParaRPr>
          </a:p>
        </p:txBody>
      </p:sp>
      <p:sp>
        <p:nvSpPr>
          <p:cNvPr id="3" name="TextBox 2"/>
          <p:cNvSpPr txBox="1"/>
          <p:nvPr/>
        </p:nvSpPr>
        <p:spPr>
          <a:xfrm>
            <a:off x="775252" y="1509385"/>
            <a:ext cx="8130209" cy="2683812"/>
          </a:xfrm>
          <a:prstGeom prst="rect">
            <a:avLst/>
          </a:prstGeom>
          <a:noFill/>
        </p:spPr>
        <p:txBody>
          <a:bodyPr wrap="square" lIns="137160" tIns="109728" rIns="137160" bIns="109728" rtlCol="0">
            <a:spAutoFit/>
          </a:bodyPr>
          <a:lstStyle/>
          <a:p>
            <a:r>
              <a:rPr lang="en-US" sz="3200" b="1" dirty="0">
                <a:solidFill>
                  <a:schemeClr val="tx1">
                    <a:lumMod val="50000"/>
                  </a:schemeClr>
                </a:solidFill>
                <a:latin typeface="Segoe WP SemiLight" panose="020B0402040204020203" pitchFamily="34" charset="0"/>
                <a:cs typeface="Segoe WP SemiLight" panose="020B0402040204020203" pitchFamily="34" charset="0"/>
              </a:rPr>
              <a:t>Javier </a:t>
            </a:r>
            <a:r>
              <a:rPr lang="en-US" sz="3200" b="1" dirty="0" smtClean="0">
                <a:solidFill>
                  <a:schemeClr val="tx1">
                    <a:lumMod val="50000"/>
                  </a:schemeClr>
                </a:solidFill>
                <a:latin typeface="Segoe WP SemiLight" panose="020B0402040204020203" pitchFamily="34" charset="0"/>
                <a:cs typeface="Segoe WP SemiLight" panose="020B0402040204020203" pitchFamily="34" charset="0"/>
              </a:rPr>
              <a:t>Suárez. </a:t>
            </a:r>
            <a:r>
              <a:rPr lang="en-US" sz="3200" b="1" dirty="0" smtClean="0">
                <a:solidFill>
                  <a:schemeClr val="tx1">
                    <a:lumMod val="50000"/>
                  </a:schemeClr>
                </a:solidFill>
                <a:latin typeface="Segoe WP SemiLight" panose="020B0402040204020203" pitchFamily="34" charset="0"/>
                <a:cs typeface="Segoe WP SemiLight" panose="020B0402040204020203" pitchFamily="34" charset="0"/>
              </a:rPr>
              <a:t>			@</a:t>
            </a:r>
            <a:r>
              <a:rPr lang="en-US" sz="3200" b="1" dirty="0" err="1" smtClean="0">
                <a:solidFill>
                  <a:schemeClr val="tx1">
                    <a:lumMod val="50000"/>
                  </a:schemeClr>
                </a:solidFill>
                <a:latin typeface="Segoe WP SemiLight" panose="020B0402040204020203" pitchFamily="34" charset="0"/>
                <a:cs typeface="Segoe WP SemiLight" panose="020B0402040204020203" pitchFamily="34" charset="0"/>
              </a:rPr>
              <a:t>jsuarezruiz</a:t>
            </a:r>
            <a:endParaRPr lang="en-US" sz="3200" b="1" dirty="0" smtClean="0">
              <a:solidFill>
                <a:schemeClr val="tx1">
                  <a:lumMod val="50000"/>
                </a:schemeClr>
              </a:solidFill>
              <a:latin typeface="Segoe WP SemiLight" panose="020B0402040204020203" pitchFamily="34" charset="0"/>
              <a:cs typeface="Segoe WP SemiLight" panose="020B0402040204020203" pitchFamily="34" charset="0"/>
            </a:endParaRPr>
          </a:p>
          <a:p>
            <a:r>
              <a:rPr lang="en-US" sz="3200" b="1" dirty="0" smtClean="0">
                <a:solidFill>
                  <a:schemeClr val="tx1">
                    <a:lumMod val="50000"/>
                  </a:schemeClr>
                </a:solidFill>
                <a:latin typeface="Segoe WP SemiLight" panose="020B0402040204020203" pitchFamily="34" charset="0"/>
                <a:cs typeface="Segoe WP SemiLight" panose="020B0402040204020203" pitchFamily="34" charset="0"/>
              </a:rPr>
              <a:t>Marcos </a:t>
            </a:r>
            <a:r>
              <a:rPr lang="en-US" sz="3200" b="1" dirty="0" err="1" smtClean="0">
                <a:solidFill>
                  <a:schemeClr val="tx1">
                    <a:lumMod val="50000"/>
                  </a:schemeClr>
                </a:solidFill>
                <a:latin typeface="Segoe WP SemiLight" panose="020B0402040204020203" pitchFamily="34" charset="0"/>
                <a:cs typeface="Segoe WP SemiLight" panose="020B0402040204020203" pitchFamily="34" charset="0"/>
              </a:rPr>
              <a:t>Cobeñas</a:t>
            </a:r>
            <a:r>
              <a:rPr lang="en-US" sz="3200" b="1" dirty="0" smtClean="0">
                <a:solidFill>
                  <a:schemeClr val="tx1">
                    <a:lumMod val="50000"/>
                  </a:schemeClr>
                </a:solidFill>
                <a:latin typeface="Segoe WP SemiLight" panose="020B0402040204020203" pitchFamily="34" charset="0"/>
                <a:cs typeface="Segoe WP SemiLight" panose="020B0402040204020203" pitchFamily="34" charset="0"/>
              </a:rPr>
              <a:t>		@</a:t>
            </a:r>
            <a:r>
              <a:rPr lang="en-US" sz="3200" b="1" dirty="0" err="1" smtClean="0">
                <a:solidFill>
                  <a:schemeClr val="tx1">
                    <a:lumMod val="50000"/>
                  </a:schemeClr>
                </a:solidFill>
                <a:latin typeface="Segoe WP SemiLight" panose="020B0402040204020203" pitchFamily="34" charset="0"/>
                <a:cs typeface="Segoe WP SemiLight" panose="020B0402040204020203" pitchFamily="34" charset="0"/>
              </a:rPr>
              <a:t>mcobeñas</a:t>
            </a:r>
            <a:r>
              <a:rPr lang="en-US" sz="3200" b="1" dirty="0" smtClean="0">
                <a:solidFill>
                  <a:schemeClr val="tx1">
                    <a:lumMod val="50000"/>
                  </a:schemeClr>
                </a:solidFill>
                <a:latin typeface="Segoe WP SemiLight" panose="020B0402040204020203" pitchFamily="34" charset="0"/>
                <a:cs typeface="Segoe WP SemiLight" panose="020B0402040204020203" pitchFamily="34" charset="0"/>
              </a:rPr>
              <a:t> </a:t>
            </a:r>
          </a:p>
          <a:p>
            <a:r>
              <a:rPr lang="en-US" sz="3200" b="1" dirty="0" smtClean="0">
                <a:solidFill>
                  <a:schemeClr val="tx1">
                    <a:lumMod val="50000"/>
                  </a:schemeClr>
                </a:solidFill>
                <a:latin typeface="Segoe WP SemiLight" panose="020B0402040204020203" pitchFamily="34" charset="0"/>
                <a:cs typeface="Segoe WP SemiLight" panose="020B0402040204020203" pitchFamily="34" charset="0"/>
              </a:rPr>
              <a:t>Juan Cano 			@jacano35</a:t>
            </a:r>
          </a:p>
          <a:p>
            <a:r>
              <a:rPr lang="en-US" sz="3200" b="1" dirty="0" smtClean="0">
                <a:solidFill>
                  <a:schemeClr val="tx1">
                    <a:lumMod val="50000"/>
                  </a:schemeClr>
                </a:solidFill>
                <a:latin typeface="Segoe WP SemiLight" panose="020B0402040204020203" pitchFamily="34" charset="0"/>
                <a:cs typeface="Segoe WP SemiLight" panose="020B0402040204020203" pitchFamily="34" charset="0"/>
              </a:rPr>
              <a:t>Daniel Cáceres 			@</a:t>
            </a:r>
            <a:r>
              <a:rPr lang="en-US" sz="3200" b="1" dirty="0" err="1" smtClean="0">
                <a:solidFill>
                  <a:schemeClr val="tx1">
                    <a:lumMod val="50000"/>
                  </a:schemeClr>
                </a:solidFill>
                <a:latin typeface="Segoe WP SemiLight" panose="020B0402040204020203" pitchFamily="34" charset="0"/>
                <a:cs typeface="Segoe WP SemiLight" panose="020B0402040204020203" pitchFamily="34" charset="0"/>
              </a:rPr>
              <a:t>danielcaceresm</a:t>
            </a:r>
            <a:endParaRPr lang="en-US" sz="3200" b="1" dirty="0" smtClean="0">
              <a:solidFill>
                <a:schemeClr val="tx1">
                  <a:lumMod val="50000"/>
                </a:schemeClr>
              </a:solidFill>
              <a:latin typeface="Segoe WP SemiLight" panose="020B0402040204020203" pitchFamily="34" charset="0"/>
              <a:cs typeface="Segoe WP SemiLight" panose="020B0402040204020203" pitchFamily="34" charset="0"/>
            </a:endParaRPr>
          </a:p>
          <a:p>
            <a:r>
              <a:rPr lang="en-US" sz="3200" b="1" dirty="0" smtClean="0">
                <a:solidFill>
                  <a:schemeClr val="tx1">
                    <a:lumMod val="50000"/>
                  </a:schemeClr>
                </a:solidFill>
                <a:latin typeface="Segoe WP SemiLight" panose="020B0402040204020203" pitchFamily="34" charset="0"/>
                <a:cs typeface="Segoe WP SemiLight" panose="020B0402040204020203" pitchFamily="34" charset="0"/>
              </a:rPr>
              <a:t>Jesus Sánchez 			@</a:t>
            </a:r>
            <a:r>
              <a:rPr lang="en-US" sz="3200" b="1" dirty="0" err="1" smtClean="0">
                <a:solidFill>
                  <a:schemeClr val="tx1">
                    <a:lumMod val="50000"/>
                  </a:schemeClr>
                </a:solidFill>
                <a:latin typeface="Segoe WP SemiLight" panose="020B0402040204020203" pitchFamily="34" charset="0"/>
                <a:cs typeface="Segoe WP SemiLight" panose="020B0402040204020203" pitchFamily="34" charset="0"/>
              </a:rPr>
              <a:t>zNk</a:t>
            </a:r>
            <a:endParaRPr lang="en-US" sz="3200" b="1" dirty="0">
              <a:solidFill>
                <a:schemeClr val="tx1">
                  <a:lumMod val="50000"/>
                </a:schemeClr>
              </a:solidFill>
              <a:latin typeface="Segoe WP SemiLight" panose="020B0402040204020203" pitchFamily="34" charset="0"/>
              <a:cs typeface="Segoe WP SemiLight" panose="020B0402040204020203" pitchFamily="34" charset="0"/>
            </a:endParaRPr>
          </a:p>
        </p:txBody>
      </p:sp>
    </p:spTree>
    <p:extLst>
      <p:ext uri="{BB962C8B-B14F-4D97-AF65-F5344CB8AC3E}">
        <p14:creationId xmlns:p14="http://schemas.microsoft.com/office/powerpoint/2010/main" val="4164768014"/>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1"/>
          </p:nvPr>
        </p:nvSpPr>
        <p:spPr>
          <a:xfrm>
            <a:off x="457201" y="1135675"/>
            <a:ext cx="4895614" cy="3662108"/>
          </a:xfrm>
        </p:spPr>
        <p:txBody>
          <a:bodyPr/>
          <a:lstStyle/>
          <a:p>
            <a:pPr lvl="1"/>
            <a:r>
              <a:rPr lang="es-ES_tradnl" dirty="0" smtClean="0">
                <a:latin typeface="Segoe WP SemiLight"/>
                <a:cs typeface="Segoe WP SemiLight"/>
              </a:rPr>
              <a:t>Para </a:t>
            </a:r>
            <a:r>
              <a:rPr lang="es-ES_tradnl" dirty="0">
                <a:latin typeface="Segoe WP SemiLight"/>
                <a:cs typeface="Segoe WP SemiLight"/>
              </a:rPr>
              <a:t>poder optar a los premios tenéis que crear vuestra </a:t>
            </a:r>
            <a:r>
              <a:rPr lang="es-ES_tradnl" dirty="0" smtClean="0">
                <a:latin typeface="Segoe WP SemiLight"/>
                <a:cs typeface="Segoe WP SemiLight"/>
              </a:rPr>
              <a:t>aplicación en equipo.</a:t>
            </a:r>
          </a:p>
          <a:p>
            <a:pPr lvl="1"/>
            <a:r>
              <a:rPr lang="es-ES_tradnl" dirty="0" smtClean="0">
                <a:latin typeface="Segoe WP SemiLight"/>
                <a:cs typeface="Segoe WP SemiLight"/>
              </a:rPr>
              <a:t>El equipo </a:t>
            </a:r>
            <a:r>
              <a:rPr lang="es-ES_tradnl" dirty="0">
                <a:latin typeface="Segoe WP SemiLight"/>
                <a:cs typeface="Segoe WP SemiLight"/>
              </a:rPr>
              <a:t>tiene que estar compuesto por un máximo de 4 personas. </a:t>
            </a:r>
            <a:r>
              <a:rPr lang="en-GB" dirty="0" smtClean="0">
                <a:latin typeface="Segoe WP SemiLight"/>
                <a:cs typeface="Segoe WP SemiLight"/>
              </a:rPr>
              <a:t> </a:t>
            </a:r>
            <a:endParaRPr lang="en-GB" dirty="0">
              <a:latin typeface="Segoe WP SemiLight"/>
              <a:cs typeface="Segoe WP SemiLight"/>
            </a:endParaRPr>
          </a:p>
          <a:p>
            <a:pPr marL="0" indent="0">
              <a:buNone/>
            </a:pPr>
            <a:endParaRPr lang="en-GB" dirty="0"/>
          </a:p>
        </p:txBody>
      </p:sp>
      <p:sp>
        <p:nvSpPr>
          <p:cNvPr id="7" name="Title 4"/>
          <p:cNvSpPr>
            <a:spLocks noGrp="1" noChangeAspect="1"/>
          </p:cNvSpPr>
          <p:nvPr>
            <p:ph type="title"/>
          </p:nvPr>
        </p:nvSpPr>
        <p:spPr>
          <a:xfrm>
            <a:off x="457200" y="401955"/>
            <a:ext cx="8229600" cy="384721"/>
          </a:xfrm>
        </p:spPr>
        <p:txBody>
          <a:bodyPr/>
          <a:lstStyle/>
          <a:p>
            <a:r>
              <a:rPr lang="en-GB" dirty="0" err="1" smtClean="0"/>
              <a:t>Grupos</a:t>
            </a:r>
            <a:endParaRPr lang="en-GB" b="1"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00324" y="1421584"/>
            <a:ext cx="3388281" cy="25412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0994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Windows Phone blue">
  <a:themeElements>
    <a:clrScheme name="Custom 32">
      <a:dk1>
        <a:srgbClr val="979796"/>
      </a:dk1>
      <a:lt1>
        <a:srgbClr val="FFFFFF"/>
      </a:lt1>
      <a:dk2>
        <a:srgbClr val="505151"/>
      </a:dk2>
      <a:lt2>
        <a:srgbClr val="F3F3F4"/>
      </a:lt2>
      <a:accent1>
        <a:srgbClr val="22BDEF"/>
      </a:accent1>
      <a:accent2>
        <a:srgbClr val="979796"/>
      </a:accent2>
      <a:accent3>
        <a:srgbClr val="D2D2D3"/>
      </a:accent3>
      <a:accent4>
        <a:srgbClr val="22BDEF"/>
      </a:accent4>
      <a:accent5>
        <a:srgbClr val="979796"/>
      </a:accent5>
      <a:accent6>
        <a:srgbClr val="D2D2D3"/>
      </a:accent6>
      <a:hlink>
        <a:srgbClr val="22BDEF"/>
      </a:hlink>
      <a:folHlink>
        <a:srgbClr val="979796"/>
      </a:folHlink>
    </a:clrScheme>
    <a:fontScheme name="Segoe UI">
      <a:majorFont>
        <a:latin typeface="Segoe UI"/>
        <a:ea typeface=""/>
        <a:cs typeface=""/>
      </a:majorFont>
      <a:minorFont>
        <a:latin typeface="Segoe UI"/>
        <a:ea typeface=""/>
        <a:cs typeface=""/>
      </a:minorFont>
    </a:fontScheme>
    <a:fmtScheme name="WindowsPhone">
      <a:fillStyleLst>
        <a:solidFill>
          <a:schemeClr val="phClr"/>
        </a:solidFill>
        <a:solidFill>
          <a:schemeClr val="phClr">
            <a:tint val="0"/>
          </a:schemeClr>
        </a:solidFill>
        <a:solidFill>
          <a:schemeClr val="phClr"/>
        </a:solidFill>
      </a:fillStyleLst>
      <a:lnStyleLst>
        <a:ln w="127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tint val="90000"/>
          </a:schemeClr>
        </a:solidFill>
        <a:solidFill>
          <a:schemeClr val="phClr">
            <a:tint val="90000"/>
          </a:schemeClr>
        </a:solidFill>
        <a:solidFill>
          <a:schemeClr val="phClr">
            <a:tint val="90000"/>
          </a:schemeClr>
        </a:solidFill>
      </a:bgFillStyleLst>
    </a:fmtScheme>
  </a:themeElements>
  <a:objectDefaults>
    <a:spDef>
      <a:spPr>
        <a:solidFill>
          <a:schemeClr val="bg2"/>
        </a:solidFill>
        <a:ln>
          <a:noFill/>
        </a:ln>
      </a:spPr>
      <a:bodyPr lIns="137160" tIns="91440" rIns="137160" bIns="91440" rtlCol="0" anchor="t" anchorCtr="0"/>
      <a:lstStyle>
        <a:defPPr>
          <a:defRPr dirty="0" err="1"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1600" dirty="0" err="1" smtClean="0"/>
        </a:defPPr>
      </a:lstStyle>
    </a:txDef>
  </a:objectDefaults>
  <a:extraClrSchemeLst/>
  <a:custClrLst>
    <a:custClr name="Custom Color 1">
      <a:srgbClr val="00188F"/>
    </a:custClr>
    <a:custClr name="Custom Color 2">
      <a:srgbClr val="00BCF2"/>
    </a:custClr>
    <a:custClr name="Custom Color 3">
      <a:srgbClr val="00D8CC"/>
    </a:custClr>
    <a:custClr name="Custom Color 4">
      <a:srgbClr val="7FBA00"/>
    </a:custClr>
    <a:custClr name="Custom Color 5">
      <a:srgbClr val="BAD80A"/>
    </a:custClr>
    <a:custClr name="Custom Color 6">
      <a:srgbClr val="FFB900"/>
    </a:custClr>
    <a:custClr name="Custom Color 7">
      <a:srgbClr val="FF8C00"/>
    </a:custClr>
    <a:custClr name="Custom Color 8">
      <a:srgbClr val="E81123"/>
    </a:custClr>
    <a:custClr name="Custom Color 9">
      <a:srgbClr val="F472D0"/>
    </a:custClr>
    <a:custClr name="Custom Color 10">
      <a:srgbClr val="9B4F96"/>
    </a:custClr>
  </a:custClrLst>
</a:theme>
</file>

<file path=ppt/theme/theme2.xml><?xml version="1.0" encoding="utf-8"?>
<a:theme xmlns:a="http://schemas.openxmlformats.org/drawingml/2006/main" name="Office Theme">
  <a:themeElements>
    <a:clrScheme name="Custom 32">
      <a:dk1>
        <a:srgbClr val="979796"/>
      </a:dk1>
      <a:lt1>
        <a:srgbClr val="FFFFFF"/>
      </a:lt1>
      <a:dk2>
        <a:srgbClr val="505151"/>
      </a:dk2>
      <a:lt2>
        <a:srgbClr val="F3F3F4"/>
      </a:lt2>
      <a:accent1>
        <a:srgbClr val="22BDEF"/>
      </a:accent1>
      <a:accent2>
        <a:srgbClr val="979796"/>
      </a:accent2>
      <a:accent3>
        <a:srgbClr val="D2D2D3"/>
      </a:accent3>
      <a:accent4>
        <a:srgbClr val="22BDEF"/>
      </a:accent4>
      <a:accent5>
        <a:srgbClr val="979796"/>
      </a:accent5>
      <a:accent6>
        <a:srgbClr val="D2D2D3"/>
      </a:accent6>
      <a:hlink>
        <a:srgbClr val="22BDEF"/>
      </a:hlink>
      <a:folHlink>
        <a:srgbClr val="979796"/>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Custom Color 1">
      <a:srgbClr val="00188F"/>
    </a:custClr>
    <a:custClr name="Custom Color 2">
      <a:srgbClr val="00BCF2"/>
    </a:custClr>
    <a:custClr name="Custom Color 3">
      <a:srgbClr val="00D8CC"/>
    </a:custClr>
    <a:custClr name="Custom Color 4">
      <a:srgbClr val="7FBA00"/>
    </a:custClr>
    <a:custClr name="Custom Color 5">
      <a:srgbClr val="BAD80A"/>
    </a:custClr>
    <a:custClr name="Custom Color 6">
      <a:srgbClr val="FFB900"/>
    </a:custClr>
    <a:custClr name="Custom Color 7">
      <a:srgbClr val="FF8C00"/>
    </a:custClr>
    <a:custClr name="Custom Color 8">
      <a:srgbClr val="E81123"/>
    </a:custClr>
    <a:custClr name="Custom Color 9">
      <a:srgbClr val="F472D0"/>
    </a:custClr>
    <a:custClr name="Custom Color 10">
      <a:srgbClr val="9B4F96"/>
    </a:custClr>
  </a:custClrLst>
</a:theme>
</file>

<file path=ppt/theme/theme3.xml><?xml version="1.0" encoding="utf-8"?>
<a:theme xmlns:a="http://schemas.openxmlformats.org/drawingml/2006/main" name="Office Theme">
  <a:themeElements>
    <a:clrScheme name="Custom 32">
      <a:dk1>
        <a:srgbClr val="979796"/>
      </a:dk1>
      <a:lt1>
        <a:srgbClr val="FFFFFF"/>
      </a:lt1>
      <a:dk2>
        <a:srgbClr val="505151"/>
      </a:dk2>
      <a:lt2>
        <a:srgbClr val="F3F3F4"/>
      </a:lt2>
      <a:accent1>
        <a:srgbClr val="22BDEF"/>
      </a:accent1>
      <a:accent2>
        <a:srgbClr val="979796"/>
      </a:accent2>
      <a:accent3>
        <a:srgbClr val="D2D2D3"/>
      </a:accent3>
      <a:accent4>
        <a:srgbClr val="22BDEF"/>
      </a:accent4>
      <a:accent5>
        <a:srgbClr val="979796"/>
      </a:accent5>
      <a:accent6>
        <a:srgbClr val="D2D2D3"/>
      </a:accent6>
      <a:hlink>
        <a:srgbClr val="22BDEF"/>
      </a:hlink>
      <a:folHlink>
        <a:srgbClr val="979796"/>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Custom Color 1">
      <a:srgbClr val="00188F"/>
    </a:custClr>
    <a:custClr name="Custom Color 2">
      <a:srgbClr val="00BCF2"/>
    </a:custClr>
    <a:custClr name="Custom Color 3">
      <a:srgbClr val="00D8CC"/>
    </a:custClr>
    <a:custClr name="Custom Color 4">
      <a:srgbClr val="7FBA00"/>
    </a:custClr>
    <a:custClr name="Custom Color 5">
      <a:srgbClr val="BAD80A"/>
    </a:custClr>
    <a:custClr name="Custom Color 6">
      <a:srgbClr val="FFB900"/>
    </a:custClr>
    <a:custClr name="Custom Color 7">
      <a:srgbClr val="FF8C00"/>
    </a:custClr>
    <a:custClr name="Custom Color 8">
      <a:srgbClr val="E81123"/>
    </a:custClr>
    <a:custClr name="Custom Color 9">
      <a:srgbClr val="F472D0"/>
    </a:custClr>
    <a:custClr name="Custom Color 10">
      <a:srgbClr val="9B4F96"/>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System.Storyboarding.WindowsPhone.ApplicationBar" Revision="1" Stencil="System.Storyboarding.WindowsPhone" StencilVersion="0.1"/>
</Control>
</file>

<file path=customXml/item10.xml><?xml version="1.0" encoding="utf-8"?>
<Control xmlns="http://schemas.microsoft.com/VisualStudio/2011/storyboarding/control">
  <Id Name="System.Storyboarding.Backgrounds.WindowsPhone" Revision="1" Stencil="System.Storyboarding.Backgrounds" StencilVersion="0.1"/>
</Control>
</file>

<file path=customXml/item11.xml><?xml version="1.0" encoding="utf-8"?>
<Control xmlns="http://schemas.microsoft.com/VisualStudio/2011/storyboarding/control">
  <Id Name="System.Storyboarding.Media.Image" Revision="1" Stencil="System.Storyboarding.Media" StencilVersion="0.1"/>
</Control>
</file>

<file path=customXml/item12.xml><?xml version="1.0" encoding="utf-8"?>
<Control xmlns="http://schemas.microsoft.com/VisualStudio/2011/storyboarding/control">
  <Id Name="System.Storyboarding.Media.Image" Revision="1" Stencil="System.Storyboarding.Media" StencilVersion="0.1"/>
</Control>
</file>

<file path=customXml/item13.xml><?xml version="1.0" encoding="utf-8"?>
<Control xmlns="http://schemas.microsoft.com/VisualStudio/2011/storyboarding/control">
  <Id Name="System.Storyboarding.WindowsPhone.PageTitle" Revision="1" Stencil="System.Storyboarding.WindowsPhone" StencilVersion="0.1"/>
</Control>
</file>

<file path=customXml/item14.xml><?xml version="1.0" encoding="utf-8"?>
<Control xmlns="http://schemas.microsoft.com/VisualStudio/2011/storyboarding/control">
  <Id Name="System.Storyboarding.Backgrounds.WindowsPhone" Revision="1" Stencil="System.Storyboarding.Backgrounds" StencilVersion="0.1"/>
</Control>
</file>

<file path=customXml/item15.xml><?xml version="1.0" encoding="utf-8"?>
<Control xmlns="http://schemas.microsoft.com/VisualStudio/2011/storyboarding/control">
  <Id Name="System.Storyboarding.Annotation.StickyNote" Revision="1" Stencil="System.Storyboarding.Annotation" StencilVersion="0.1"/>
</Control>
</file>

<file path=customXml/item16.xml><?xml version="1.0" encoding="utf-8"?>
<Control xmlns="http://schemas.microsoft.com/VisualStudio/2011/storyboarding/control">
  <Id Name="System.Storyboarding.Media.Image" Revision="1" Stencil="System.Storyboarding.Media" StencilVersion="0.1"/>
</Control>
</file>

<file path=customXml/item17.xml><?xml version="1.0" encoding="utf-8"?>
<Control xmlns="http://schemas.microsoft.com/VisualStudio/2011/storyboarding/control">
  <Id Name="System.Storyboarding.Media.Image" Revision="1" Stencil="System.Storyboarding.Media" StencilVersion="0.1"/>
</Control>
</file>

<file path=customXml/item18.xml><?xml version="1.0" encoding="utf-8"?>
<Control xmlns="http://schemas.microsoft.com/VisualStudio/2011/storyboarding/control">
  <Id Name="5e505f8e-b0aa-429a-bb4c-92ab0e8a8ee6" RevisionId="d2083f08-ba4f-4330-87aa-e4d23a4443d7" Stencil="172d6d98-e5c9-42e9-a209-79f7a94bbd38" StencilRevisionId="00000000-0000-0000-0000-000000000000" StencilVersion="0.0"/>
</Control>
</file>

<file path=customXml/item19.xml><?xml version="1.0" encoding="utf-8"?>
<Control xmlns="http://schemas.microsoft.com/VisualStudio/2011/storyboarding/control">
  <Id Name="System.Storyboarding.Backgrounds.WindowsPhone" Revision="1" Stencil="System.Storyboarding.Backgrounds" StencilVersion="0.1"/>
</Control>
</file>

<file path=customXml/item2.xml><?xml version="1.0" encoding="utf-8"?>
<Control xmlns="http://schemas.microsoft.com/VisualStudio/2011/storyboarding/control">
  <Id Name="System.Storyboarding.Backgrounds.WindowsPhone" Revision="1" Stencil="System.Storyboarding.Backgrounds" StencilVersion="0.1"/>
</Control>
</file>

<file path=customXml/item20.xml><?xml version="1.0" encoding="utf-8"?>
<Control xmlns="http://schemas.microsoft.com/VisualStudio/2011/storyboarding/control">
  <Id Name="System.Storyboarding.WindowsPhone.ApplicationBar" Revision="1" Stencil="System.Storyboarding.WindowsPhone" StencilVersion="0.1"/>
</Control>
</file>

<file path=customXml/item21.xml><?xml version="1.0" encoding="utf-8"?>
<Control xmlns="http://schemas.microsoft.com/VisualStudio/2011/storyboarding/control">
  <Id Name="System.Storyboarding.Media.Image" Revision="1" Stencil="System.Storyboarding.Media" StencilVersion="0.1"/>
</Control>
</file>

<file path=customXml/item22.xml><?xml version="1.0" encoding="utf-8"?>
<Control xmlns="http://schemas.microsoft.com/VisualStudio/2011/storyboarding/control">
  <Id Name="System.Storyboarding.Backgrounds.WindowsPhone" Revision="1" Stencil="System.Storyboarding.Backgrounds" StencilVersion="0.1"/>
</Control>
</file>

<file path=customXml/item23.xml><?xml version="1.0" encoding="utf-8"?>
<Control xmlns="http://schemas.microsoft.com/VisualStudio/2011/storyboarding/control">
  <Id Name="System.Storyboarding.WindowsPhone.PageTitle" Revision="1" Stencil="System.Storyboarding.WindowsPhone" StencilVersion="0.1"/>
</Control>
</file>

<file path=customXml/item24.xml><?xml version="1.0" encoding="utf-8"?>
<Control xmlns="http://schemas.microsoft.com/VisualStudio/2011/storyboarding/control">
  <Id Name="5e505f8e-b0aa-429a-bb4c-92ab0e8a8ee6" RevisionId="d2083f08-ba4f-4330-87aa-e4d23a4443d7" Stencil="172d6d98-e5c9-42e9-a209-79f7a94bbd38" StencilRevisionId="00000000-0000-0000-0000-000000000000" StencilVersion="0.0"/>
</Control>
</file>

<file path=customXml/item25.xml><?xml version="1.0" encoding="utf-8"?>
<Control xmlns="http://schemas.microsoft.com/VisualStudio/2011/storyboarding/control">
  <Id Name="System.Storyboarding.Media.Image" Revision="1" Stencil="System.Storyboarding.Media" StencilVersion="0.1"/>
</Control>
</file>

<file path=customXml/item26.xml><?xml version="1.0" encoding="utf-8"?>
<Control xmlns="http://schemas.microsoft.com/VisualStudio/2011/storyboarding/control">
  <Id Name="System.Storyboarding.Media.Image" Revision="1" Stencil="System.Storyboarding.Media" StencilVersion="0.1"/>
</Control>
</file>

<file path=customXml/item27.xml><?xml version="1.0" encoding="utf-8"?>
<Control xmlns="http://schemas.microsoft.com/VisualStudio/2011/storyboarding/control">
  <Id Name="System.Storyboarding.WindowsApps.WindowsAppsListBox" Revision="1" Stencil="System.Storyboarding.WindowsApps" StencilVersion="0.1"/>
</Control>
</file>

<file path=customXml/item28.xml><?xml version="1.0" encoding="utf-8"?>
<Control xmlns="http://schemas.microsoft.com/VisualStudio/2011/storyboarding/control">
  <Id Name="System.Storyboarding.Backgrounds.WindowsPhone" Revision="1" Stencil="System.Storyboarding.Backgrounds" StencilVersion="0.1"/>
</Control>
</file>

<file path=customXml/item29.xml><?xml version="1.0" encoding="utf-8"?>
<Control xmlns="http://schemas.microsoft.com/VisualStudio/2011/storyboarding/control">
  <Id Name="System.Storyboarding.WindowsApps.WindowsAppsListBox" Revision="1" Stencil="System.Storyboarding.WindowsApps" StencilVersion="0.1"/>
</Control>
</file>

<file path=customXml/item3.xml><?xml version="1.0" encoding="utf-8"?>
<Control xmlns="http://schemas.microsoft.com/VisualStudio/2011/storyboarding/control">
  <Id Name="System.Storyboarding.WindowsPhone.ApplicationBar" Revision="1" Stencil="System.Storyboarding.WindowsPhone" StencilVersion="0.1"/>
</Control>
</file>

<file path=customXml/item30.xml><?xml version="1.0" encoding="utf-8"?>
<Control xmlns="http://schemas.microsoft.com/VisualStudio/2011/storyboarding/control">
  <Id Name="System.Storyboarding.WindowsPhone.PageTitle" Revision="1" Stencil="System.Storyboarding.WindowsPhone" StencilVersion="0.1"/>
</Control>
</file>

<file path=customXml/item31.xml><?xml version="1.0" encoding="utf-8"?>
<Control xmlns="http://schemas.microsoft.com/VisualStudio/2011/storyboarding/control">
  <Id Name="System.Storyboarding.Backgrounds.WindowsPhone" Revision="1" Stencil="System.Storyboarding.Backgrounds" StencilVersion="0.1"/>
</Control>
</file>

<file path=customXml/item32.xml><?xml version="1.0" encoding="utf-8"?>
<Control xmlns="http://schemas.microsoft.com/VisualStudio/2011/storyboarding/control">
  <Id Name="System.Storyboarding.WindowsPhone.PageTitle" Revision="1" Stencil="System.Storyboarding.WindowsPhone" StencilVersion="0.1"/>
</Control>
</file>

<file path=customXml/item33.xml><?xml version="1.0" encoding="utf-8"?>
<Control xmlns="http://schemas.microsoft.com/VisualStudio/2011/storyboarding/control">
  <Id Name="System.Storyboarding.Media.Image" Revision="1" Stencil="System.Storyboarding.Media" StencilVersion="0.1"/>
</Control>
</file>

<file path=customXml/item4.xml><?xml version="1.0" encoding="utf-8"?>
<Control xmlns="http://schemas.microsoft.com/VisualStudio/2011/storyboarding/control">
  <Id Name="System.Storyboarding.WindowsPhone.ApplicationBar" Revision="1" Stencil="System.Storyboarding.WindowsPhone" StencilVersion="0.1"/>
</Control>
</file>

<file path=customXml/item5.xml><?xml version="1.0" encoding="utf-8"?>
<Control xmlns="http://schemas.microsoft.com/VisualStudio/2011/storyboarding/control">
  <Id Name="System.Storyboarding.Backgrounds.WindowsPhone" Revision="1" Stencil="System.Storyboarding.Backgrounds" StencilVersion="0.1"/>
</Control>
</file>

<file path=customXml/item6.xml><?xml version="1.0" encoding="utf-8"?>
<Control xmlns="http://schemas.microsoft.com/VisualStudio/2011/storyboarding/control">
  <Id Name="5e505f8e-b0aa-429a-bb4c-92ab0e8a8ee6" RevisionId="d2083f08-ba4f-4330-87aa-e4d23a4443d7" Stencil="172d6d98-e5c9-42e9-a209-79f7a94bbd38" StencilRevisionId="00000000-0000-0000-0000-000000000000" StencilVersion="0.0"/>
</Control>
</file>

<file path=customXml/item7.xml><?xml version="1.0" encoding="utf-8"?>
<Control xmlns="http://schemas.microsoft.com/VisualStudio/2011/storyboarding/control">
  <Id Name="System.Storyboarding.WindowsApps.WindowsAppsListBox" Revision="1" Stencil="System.Storyboarding.WindowsApps" StencilVersion="0.1"/>
</Control>
</file>

<file path=customXml/item8.xml><?xml version="1.0" encoding="utf-8"?>
<Control xmlns="http://schemas.microsoft.com/VisualStudio/2011/storyboarding/control">
  <Id Name="System.Storyboarding.Backgrounds.WindowsPhone" Revision="1" Stencil="System.Storyboarding.Backgrounds" StencilVersion="0.1"/>
</Control>
</file>

<file path=customXml/item9.xml><?xml version="1.0" encoding="utf-8"?>
<Control xmlns="http://schemas.microsoft.com/VisualStudio/2011/storyboarding/control">
  <Id Name="System.Storyboarding.Media.Image" Revision="1" Stencil="System.Storyboarding.Media" StencilVersion="0.1"/>
</Control>
</file>

<file path=customXml/itemProps1.xml><?xml version="1.0" encoding="utf-8"?>
<ds:datastoreItem xmlns:ds="http://schemas.openxmlformats.org/officeDocument/2006/customXml" ds:itemID="{9371BD1D-5ADA-4622-B7D4-D87C9B154735}">
  <ds:schemaRefs>
    <ds:schemaRef ds:uri="http://schemas.microsoft.com/VisualStudio/2011/storyboarding/control"/>
  </ds:schemaRefs>
</ds:datastoreItem>
</file>

<file path=customXml/itemProps10.xml><?xml version="1.0" encoding="utf-8"?>
<ds:datastoreItem xmlns:ds="http://schemas.openxmlformats.org/officeDocument/2006/customXml" ds:itemID="{22579126-9749-4962-BFED-B60DB7D06652}">
  <ds:schemaRefs>
    <ds:schemaRef ds:uri="http://schemas.microsoft.com/VisualStudio/2011/storyboarding/control"/>
  </ds:schemaRefs>
</ds:datastoreItem>
</file>

<file path=customXml/itemProps11.xml><?xml version="1.0" encoding="utf-8"?>
<ds:datastoreItem xmlns:ds="http://schemas.openxmlformats.org/officeDocument/2006/customXml" ds:itemID="{0CE81C57-FDC6-45D9-AF28-52C549396F61}">
  <ds:schemaRefs>
    <ds:schemaRef ds:uri="http://schemas.microsoft.com/VisualStudio/2011/storyboarding/control"/>
  </ds:schemaRefs>
</ds:datastoreItem>
</file>

<file path=customXml/itemProps12.xml><?xml version="1.0" encoding="utf-8"?>
<ds:datastoreItem xmlns:ds="http://schemas.openxmlformats.org/officeDocument/2006/customXml" ds:itemID="{6DFEADE4-D766-413A-B281-EC627CAA64D5}">
  <ds:schemaRefs>
    <ds:schemaRef ds:uri="http://schemas.microsoft.com/VisualStudio/2011/storyboarding/control"/>
  </ds:schemaRefs>
</ds:datastoreItem>
</file>

<file path=customXml/itemProps13.xml><?xml version="1.0" encoding="utf-8"?>
<ds:datastoreItem xmlns:ds="http://schemas.openxmlformats.org/officeDocument/2006/customXml" ds:itemID="{E28AD43A-6146-4BDD-9E55-C56EE47E83CD}">
  <ds:schemaRefs>
    <ds:schemaRef ds:uri="http://schemas.microsoft.com/VisualStudio/2011/storyboarding/control"/>
  </ds:schemaRefs>
</ds:datastoreItem>
</file>

<file path=customXml/itemProps14.xml><?xml version="1.0" encoding="utf-8"?>
<ds:datastoreItem xmlns:ds="http://schemas.openxmlformats.org/officeDocument/2006/customXml" ds:itemID="{9DDBF3D4-4AFC-421E-A70F-D4DA052FD02D}">
  <ds:schemaRefs>
    <ds:schemaRef ds:uri="http://schemas.microsoft.com/VisualStudio/2011/storyboarding/control"/>
  </ds:schemaRefs>
</ds:datastoreItem>
</file>

<file path=customXml/itemProps15.xml><?xml version="1.0" encoding="utf-8"?>
<ds:datastoreItem xmlns:ds="http://schemas.openxmlformats.org/officeDocument/2006/customXml" ds:itemID="{FE1A7D58-732F-48F7-8E63-4E5EADAED3A6}">
  <ds:schemaRefs>
    <ds:schemaRef ds:uri="http://schemas.microsoft.com/VisualStudio/2011/storyboarding/control"/>
  </ds:schemaRefs>
</ds:datastoreItem>
</file>

<file path=customXml/itemProps16.xml><?xml version="1.0" encoding="utf-8"?>
<ds:datastoreItem xmlns:ds="http://schemas.openxmlformats.org/officeDocument/2006/customXml" ds:itemID="{F22345A8-86A5-4903-A434-A9DB6BE0F0EC}">
  <ds:schemaRefs>
    <ds:schemaRef ds:uri="http://schemas.microsoft.com/VisualStudio/2011/storyboarding/control"/>
  </ds:schemaRefs>
</ds:datastoreItem>
</file>

<file path=customXml/itemProps17.xml><?xml version="1.0" encoding="utf-8"?>
<ds:datastoreItem xmlns:ds="http://schemas.openxmlformats.org/officeDocument/2006/customXml" ds:itemID="{164C8338-130B-4297-8F99-62B856F4F112}">
  <ds:schemaRefs>
    <ds:schemaRef ds:uri="http://schemas.microsoft.com/VisualStudio/2011/storyboarding/control"/>
  </ds:schemaRefs>
</ds:datastoreItem>
</file>

<file path=customXml/itemProps18.xml><?xml version="1.0" encoding="utf-8"?>
<ds:datastoreItem xmlns:ds="http://schemas.openxmlformats.org/officeDocument/2006/customXml" ds:itemID="{932DAED7-003C-467A-B567-E8757CC87615}">
  <ds:schemaRefs>
    <ds:schemaRef ds:uri="http://schemas.microsoft.com/VisualStudio/2011/storyboarding/control"/>
  </ds:schemaRefs>
</ds:datastoreItem>
</file>

<file path=customXml/itemProps19.xml><?xml version="1.0" encoding="utf-8"?>
<ds:datastoreItem xmlns:ds="http://schemas.openxmlformats.org/officeDocument/2006/customXml" ds:itemID="{CCD4B85D-40BB-459A-93DF-0F65045E8C0F}">
  <ds:schemaRefs>
    <ds:schemaRef ds:uri="http://schemas.microsoft.com/VisualStudio/2011/storyboarding/control"/>
  </ds:schemaRefs>
</ds:datastoreItem>
</file>

<file path=customXml/itemProps2.xml><?xml version="1.0" encoding="utf-8"?>
<ds:datastoreItem xmlns:ds="http://schemas.openxmlformats.org/officeDocument/2006/customXml" ds:itemID="{2FB6EF32-7921-4FC1-A1B2-4B874C1A2D8F}">
  <ds:schemaRefs>
    <ds:schemaRef ds:uri="http://schemas.microsoft.com/VisualStudio/2011/storyboarding/control"/>
  </ds:schemaRefs>
</ds:datastoreItem>
</file>

<file path=customXml/itemProps20.xml><?xml version="1.0" encoding="utf-8"?>
<ds:datastoreItem xmlns:ds="http://schemas.openxmlformats.org/officeDocument/2006/customXml" ds:itemID="{28CAFF13-A531-44A9-9F89-D22142666508}">
  <ds:schemaRefs>
    <ds:schemaRef ds:uri="http://schemas.microsoft.com/VisualStudio/2011/storyboarding/control"/>
  </ds:schemaRefs>
</ds:datastoreItem>
</file>

<file path=customXml/itemProps21.xml><?xml version="1.0" encoding="utf-8"?>
<ds:datastoreItem xmlns:ds="http://schemas.openxmlformats.org/officeDocument/2006/customXml" ds:itemID="{DB9ACF77-8A6D-4EF4-92B0-E340D5A96D61}">
  <ds:schemaRefs>
    <ds:schemaRef ds:uri="http://schemas.microsoft.com/VisualStudio/2011/storyboarding/control"/>
  </ds:schemaRefs>
</ds:datastoreItem>
</file>

<file path=customXml/itemProps22.xml><?xml version="1.0" encoding="utf-8"?>
<ds:datastoreItem xmlns:ds="http://schemas.openxmlformats.org/officeDocument/2006/customXml" ds:itemID="{C4A8312D-FC03-4AF2-B757-2FA90448FE75}">
  <ds:schemaRefs>
    <ds:schemaRef ds:uri="http://schemas.microsoft.com/VisualStudio/2011/storyboarding/control"/>
  </ds:schemaRefs>
</ds:datastoreItem>
</file>

<file path=customXml/itemProps23.xml><?xml version="1.0" encoding="utf-8"?>
<ds:datastoreItem xmlns:ds="http://schemas.openxmlformats.org/officeDocument/2006/customXml" ds:itemID="{78DFB94B-7014-48CE-9810-47D37114B7A5}">
  <ds:schemaRefs>
    <ds:schemaRef ds:uri="http://schemas.microsoft.com/VisualStudio/2011/storyboarding/control"/>
  </ds:schemaRefs>
</ds:datastoreItem>
</file>

<file path=customXml/itemProps24.xml><?xml version="1.0" encoding="utf-8"?>
<ds:datastoreItem xmlns:ds="http://schemas.openxmlformats.org/officeDocument/2006/customXml" ds:itemID="{2C6CC91C-6445-4325-A915-DEFA665BE933}">
  <ds:schemaRefs>
    <ds:schemaRef ds:uri="http://schemas.microsoft.com/VisualStudio/2011/storyboarding/control"/>
  </ds:schemaRefs>
</ds:datastoreItem>
</file>

<file path=customXml/itemProps25.xml><?xml version="1.0" encoding="utf-8"?>
<ds:datastoreItem xmlns:ds="http://schemas.openxmlformats.org/officeDocument/2006/customXml" ds:itemID="{AFB43077-3510-4B96-B02F-22CCB9F18F1B}">
  <ds:schemaRefs>
    <ds:schemaRef ds:uri="http://schemas.microsoft.com/VisualStudio/2011/storyboarding/control"/>
  </ds:schemaRefs>
</ds:datastoreItem>
</file>

<file path=customXml/itemProps26.xml><?xml version="1.0" encoding="utf-8"?>
<ds:datastoreItem xmlns:ds="http://schemas.openxmlformats.org/officeDocument/2006/customXml" ds:itemID="{61BC5BD8-EB60-45E3-9986-90C5DBE4684E}">
  <ds:schemaRefs>
    <ds:schemaRef ds:uri="http://schemas.microsoft.com/VisualStudio/2011/storyboarding/control"/>
  </ds:schemaRefs>
</ds:datastoreItem>
</file>

<file path=customXml/itemProps27.xml><?xml version="1.0" encoding="utf-8"?>
<ds:datastoreItem xmlns:ds="http://schemas.openxmlformats.org/officeDocument/2006/customXml" ds:itemID="{9B2448CA-D61A-4429-ABBD-10A251A68C8C}">
  <ds:schemaRefs>
    <ds:schemaRef ds:uri="http://schemas.microsoft.com/VisualStudio/2011/storyboarding/control"/>
  </ds:schemaRefs>
</ds:datastoreItem>
</file>

<file path=customXml/itemProps28.xml><?xml version="1.0" encoding="utf-8"?>
<ds:datastoreItem xmlns:ds="http://schemas.openxmlformats.org/officeDocument/2006/customXml" ds:itemID="{CDC25418-B97A-41F7-9806-136CED14DCCB}">
  <ds:schemaRefs>
    <ds:schemaRef ds:uri="http://schemas.microsoft.com/VisualStudio/2011/storyboarding/control"/>
  </ds:schemaRefs>
</ds:datastoreItem>
</file>

<file path=customXml/itemProps29.xml><?xml version="1.0" encoding="utf-8"?>
<ds:datastoreItem xmlns:ds="http://schemas.openxmlformats.org/officeDocument/2006/customXml" ds:itemID="{FD3A5A6A-1436-4992-8AAF-27C6E7123B62}">
  <ds:schemaRefs>
    <ds:schemaRef ds:uri="http://schemas.microsoft.com/VisualStudio/2011/storyboarding/control"/>
  </ds:schemaRefs>
</ds:datastoreItem>
</file>

<file path=customXml/itemProps3.xml><?xml version="1.0" encoding="utf-8"?>
<ds:datastoreItem xmlns:ds="http://schemas.openxmlformats.org/officeDocument/2006/customXml" ds:itemID="{DCA6AA68-1448-45F9-9FC7-B8096B5CF7FB}">
  <ds:schemaRefs>
    <ds:schemaRef ds:uri="http://schemas.microsoft.com/VisualStudio/2011/storyboarding/control"/>
  </ds:schemaRefs>
</ds:datastoreItem>
</file>

<file path=customXml/itemProps30.xml><?xml version="1.0" encoding="utf-8"?>
<ds:datastoreItem xmlns:ds="http://schemas.openxmlformats.org/officeDocument/2006/customXml" ds:itemID="{8C6E5A30-E6E1-40F5-8FA4-846193BC5E82}">
  <ds:schemaRefs>
    <ds:schemaRef ds:uri="http://schemas.microsoft.com/VisualStudio/2011/storyboarding/control"/>
  </ds:schemaRefs>
</ds:datastoreItem>
</file>

<file path=customXml/itemProps31.xml><?xml version="1.0" encoding="utf-8"?>
<ds:datastoreItem xmlns:ds="http://schemas.openxmlformats.org/officeDocument/2006/customXml" ds:itemID="{2C2F691F-40D6-45BE-9414-8601F7537802}">
  <ds:schemaRefs>
    <ds:schemaRef ds:uri="http://schemas.microsoft.com/VisualStudio/2011/storyboarding/control"/>
  </ds:schemaRefs>
</ds:datastoreItem>
</file>

<file path=customXml/itemProps32.xml><?xml version="1.0" encoding="utf-8"?>
<ds:datastoreItem xmlns:ds="http://schemas.openxmlformats.org/officeDocument/2006/customXml" ds:itemID="{A43E06D3-4F57-4EBB-9882-D317E71448E7}">
  <ds:schemaRefs>
    <ds:schemaRef ds:uri="http://schemas.microsoft.com/VisualStudio/2011/storyboarding/control"/>
  </ds:schemaRefs>
</ds:datastoreItem>
</file>

<file path=customXml/itemProps33.xml><?xml version="1.0" encoding="utf-8"?>
<ds:datastoreItem xmlns:ds="http://schemas.openxmlformats.org/officeDocument/2006/customXml" ds:itemID="{79EF781B-596B-4258-930F-B3DF351B2508}">
  <ds:schemaRefs>
    <ds:schemaRef ds:uri="http://schemas.microsoft.com/VisualStudio/2011/storyboarding/control"/>
  </ds:schemaRefs>
</ds:datastoreItem>
</file>

<file path=customXml/itemProps4.xml><?xml version="1.0" encoding="utf-8"?>
<ds:datastoreItem xmlns:ds="http://schemas.openxmlformats.org/officeDocument/2006/customXml" ds:itemID="{37133E4D-E0FD-40F9-88CA-CFF649B4023A}">
  <ds:schemaRefs>
    <ds:schemaRef ds:uri="http://schemas.microsoft.com/VisualStudio/2011/storyboarding/control"/>
  </ds:schemaRefs>
</ds:datastoreItem>
</file>

<file path=customXml/itemProps5.xml><?xml version="1.0" encoding="utf-8"?>
<ds:datastoreItem xmlns:ds="http://schemas.openxmlformats.org/officeDocument/2006/customXml" ds:itemID="{2FC6E563-F699-4FCC-8C26-A2D8AD53437F}">
  <ds:schemaRefs>
    <ds:schemaRef ds:uri="http://schemas.microsoft.com/VisualStudio/2011/storyboarding/control"/>
  </ds:schemaRefs>
</ds:datastoreItem>
</file>

<file path=customXml/itemProps6.xml><?xml version="1.0" encoding="utf-8"?>
<ds:datastoreItem xmlns:ds="http://schemas.openxmlformats.org/officeDocument/2006/customXml" ds:itemID="{624140E0-AEBA-4679-96CE-4B3C59CDFB6A}">
  <ds:schemaRefs>
    <ds:schemaRef ds:uri="http://schemas.microsoft.com/VisualStudio/2011/storyboarding/control"/>
  </ds:schemaRefs>
</ds:datastoreItem>
</file>

<file path=customXml/itemProps7.xml><?xml version="1.0" encoding="utf-8"?>
<ds:datastoreItem xmlns:ds="http://schemas.openxmlformats.org/officeDocument/2006/customXml" ds:itemID="{296B13DB-F66D-41EB-913C-593269B8B74F}">
  <ds:schemaRefs>
    <ds:schemaRef ds:uri="http://schemas.microsoft.com/VisualStudio/2011/storyboarding/control"/>
  </ds:schemaRefs>
</ds:datastoreItem>
</file>

<file path=customXml/itemProps8.xml><?xml version="1.0" encoding="utf-8"?>
<ds:datastoreItem xmlns:ds="http://schemas.openxmlformats.org/officeDocument/2006/customXml" ds:itemID="{08938D39-74B2-428A-AAE8-B67D42880A9F}">
  <ds:schemaRefs>
    <ds:schemaRef ds:uri="http://schemas.microsoft.com/VisualStudio/2011/storyboarding/control"/>
  </ds:schemaRefs>
</ds:datastoreItem>
</file>

<file path=customXml/itemProps9.xml><?xml version="1.0" encoding="utf-8"?>
<ds:datastoreItem xmlns:ds="http://schemas.openxmlformats.org/officeDocument/2006/customXml" ds:itemID="{B939C0F2-4F14-4452-BA09-9B0D08DA92B4}">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6504</TotalTime>
  <Words>2540</Words>
  <Application>Microsoft Office PowerPoint</Application>
  <PresentationFormat>On-screen Show (16:9)</PresentationFormat>
  <Paragraphs>252</Paragraphs>
  <Slides>26</Slides>
  <Notes>24</Notes>
  <HiddenSlides>4</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26</vt:i4>
      </vt:variant>
    </vt:vector>
  </HeadingPairs>
  <TitlesOfParts>
    <vt:vector size="39" baseType="lpstr">
      <vt:lpstr>Aller</vt:lpstr>
      <vt:lpstr>Arial</vt:lpstr>
      <vt:lpstr>Bebas</vt:lpstr>
      <vt:lpstr>Calibri</vt:lpstr>
      <vt:lpstr>Cambria</vt:lpstr>
      <vt:lpstr>Rockwell</vt:lpstr>
      <vt:lpstr>Segoe UI</vt:lpstr>
      <vt:lpstr>Segoe WP</vt:lpstr>
      <vt:lpstr>Segoe WP Light</vt:lpstr>
      <vt:lpstr>Segoe WP SemiLight</vt:lpstr>
      <vt:lpstr>Times New Roman</vt:lpstr>
      <vt:lpstr>Wingdings</vt:lpstr>
      <vt:lpstr>Windows Phone blue</vt:lpstr>
      <vt:lpstr>Megathon Windows 2013</vt:lpstr>
      <vt:lpstr>PowerPoint Presentation</vt:lpstr>
      <vt:lpstr>Agenda</vt:lpstr>
      <vt:lpstr>¿Megathon?</vt:lpstr>
      <vt:lpstr>PowerPoint Presentation</vt:lpstr>
      <vt:lpstr>PowerPoint Presentation</vt:lpstr>
      <vt:lpstr>PowerPoint Presentation</vt:lpstr>
      <vt:lpstr>PowerPoint Presentation</vt:lpstr>
      <vt:lpstr>Grupos</vt:lpstr>
      <vt:lpstr>¿Y si no tengo grupo?</vt:lpstr>
      <vt:lpstr>Charlas de Windows 8 y Windows Phone 8.</vt:lpstr>
      <vt:lpstr>PowerPoint Presentation</vt:lpstr>
      <vt:lpstr>Premios Megathon 2013.</vt:lpstr>
      <vt:lpstr>PowerPoint Presentation</vt:lpstr>
      <vt:lpstr>PowerPoint Presentation</vt:lpstr>
      <vt:lpstr>PowerPoint Presentation</vt:lpstr>
      <vt:lpstr>PowerPoint Presentation</vt:lpstr>
      <vt:lpstr>PowerPoint Presentation</vt:lpstr>
      <vt:lpstr>A tener en cuenta…</vt:lpstr>
      <vt:lpstr>PowerPoint Presentation</vt:lpstr>
      <vt:lpstr>PowerPoint Presentation</vt:lpstr>
      <vt:lpstr>Plantillas de apps</vt:lpstr>
      <vt:lpstr>Materiales Windows 8</vt:lpstr>
      <vt:lpstr>Materiales Windows Phone</vt:lpstr>
      <vt:lpstr>Materiales Windows Azure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Amber</dc:creator>
  <cp:lastModifiedBy>Javier Suarez</cp:lastModifiedBy>
  <cp:revision>308</cp:revision>
  <dcterms:created xsi:type="dcterms:W3CDTF">2012-05-11T22:32:06Z</dcterms:created>
  <dcterms:modified xsi:type="dcterms:W3CDTF">2013-04-12T06:53:25Z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